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bin" ContentType="application/vnd.openxmlformats-officedocument.oleObject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3" r:id="rId2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va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A6E36"/>
    <a:srgbClr val="F2F2F3"/>
    <a:srgbClr val="233B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/>
  </p:normalViewPr>
  <p:slideViewPr>
    <p:cSldViewPr snapToGrid="0">
      <p:cViewPr varScale="1">
        <p:scale>
          <a:sx n="83" d="100"/>
          <a:sy n="83" d="100"/>
        </p:scale>
        <p:origin x="-54" y="-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3157A9-1008-4875-9F4B-A503F38ECCC3}" type="doc">
      <dgm:prSet loTypeId="urn:microsoft.com/office/officeart/2008/layout/LinedList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4A937778-A498-4AF7-B16F-F278E1664568}">
      <dgm:prSet phldrT="[Текст]" custT="1"/>
      <dgm:spPr/>
      <dgm:t>
        <a:bodyPr/>
        <a:lstStyle/>
        <a:p>
          <a:endParaRPr lang="uz-Cyrl-UZ" sz="700" b="1" noProof="1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uz-Cyrl-UZ" sz="200" b="1" noProof="1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US" sz="1050" b="1" noProof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835</a:t>
          </a:r>
          <a:r>
            <a:rPr lang="uz-Cyrl-UZ" sz="1050" b="1" noProof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z-Cyrl-UZ" sz="1050" b="1" noProof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дона</a:t>
          </a:r>
          <a:r>
            <a:rPr lang="uz-Cyrl-UZ" sz="1050" b="1" noProof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кузатув қудуқлари реконструкция қилинади</a:t>
          </a:r>
          <a:endParaRPr lang="ru-RU" sz="1050" dirty="0">
            <a:solidFill>
              <a:srgbClr val="002060"/>
            </a:solidFill>
          </a:endParaRPr>
        </a:p>
      </dgm:t>
    </dgm:pt>
    <dgm:pt modelId="{1AC78CDD-7A00-4837-9441-8EFF2CCC04A6}" type="parTrans" cxnId="{008C413B-DC93-4BBD-A8BB-D3822C5D29A2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7D6EA62F-8AC7-4E9B-A723-A9058D59CE30}" type="sibTrans" cxnId="{008C413B-DC93-4BBD-A8BB-D3822C5D29A2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2F725224-CDEC-47A4-B516-9EFFF3359734}">
      <dgm:prSet phldrT="[Текст]"/>
      <dgm:spPr/>
      <dgm:t>
        <a:bodyPr anchor="ctr" anchorCtr="0"/>
        <a:lstStyle/>
        <a:p>
          <a:pPr algn="ctr"/>
          <a:endParaRPr lang="ru-RU" dirty="0">
            <a:solidFill>
              <a:srgbClr val="002060"/>
            </a:solidFill>
          </a:endParaRPr>
        </a:p>
      </dgm:t>
    </dgm:pt>
    <dgm:pt modelId="{CF47FCAC-08B4-40A1-8A79-5F2A1B66FBB5}" type="sibTrans" cxnId="{2788BA9E-D541-4041-B8D8-2A6A98FFCFB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3C533963-05D9-456D-8D35-E400B197765D}" type="parTrans" cxnId="{2788BA9E-D541-4041-B8D8-2A6A98FFCFB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52D61420-ABC3-4071-8587-ECA13D49868C}">
      <dgm:prSet phldrT="[Текст]" custT="1"/>
      <dgm:spPr/>
      <dgm:t>
        <a:bodyPr/>
        <a:lstStyle/>
        <a:p>
          <a:endParaRPr lang="uz-Cyrl-UZ" sz="400" b="1" noProof="1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US" sz="1100" b="1" noProof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877,6</a:t>
          </a:r>
          <a:r>
            <a:rPr lang="uz-Cyrl-UZ" sz="1100" b="1" noProof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z-Cyrl-UZ" sz="1100" b="1" noProof="1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км</a:t>
          </a:r>
          <a:r>
            <a:rPr lang="uz-Cyrl-UZ" sz="11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коллектор-дренаж тармоқлари реконструкция қилинади ва қурилади</a:t>
          </a:r>
          <a:endParaRPr lang="ru-RU" sz="1100" dirty="0">
            <a:solidFill>
              <a:srgbClr val="002060"/>
            </a:solidFill>
          </a:endParaRPr>
        </a:p>
      </dgm:t>
    </dgm:pt>
    <dgm:pt modelId="{215FA422-44A2-4C22-9A79-D38F82E2FDC8}" type="sibTrans" cxnId="{BDE73B27-91FE-46F1-BC67-D1C8DEC4B624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01B8B35-D5A3-42C9-BE22-28AA79FA3BC1}" type="parTrans" cxnId="{BDE73B27-91FE-46F1-BC67-D1C8DEC4B624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FF6ACBA-540F-46CC-8F26-7BAA10949216}" type="pres">
      <dgm:prSet presAssocID="{623157A9-1008-4875-9F4B-A503F38ECCC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96CC634-CBF5-4021-9338-3FF6919F4EE7}" type="pres">
      <dgm:prSet presAssocID="{2F725224-CDEC-47A4-B516-9EFFF3359734}" presName="thickLine" presStyleLbl="alignNod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D9767FE-F7BF-426E-B08A-6A675ADB2130}" type="pres">
      <dgm:prSet presAssocID="{2F725224-CDEC-47A4-B516-9EFFF3359734}" presName="horz1" presStyleCnt="0"/>
      <dgm:spPr/>
    </dgm:pt>
    <dgm:pt modelId="{5FD1E101-6DD8-4AC3-9651-63B80AE25AB2}" type="pres">
      <dgm:prSet presAssocID="{2F725224-CDEC-47A4-B516-9EFFF3359734}" presName="tx1" presStyleLbl="revTx" presStyleIdx="0" presStyleCnt="3" custScaleX="29414"/>
      <dgm:spPr/>
      <dgm:t>
        <a:bodyPr/>
        <a:lstStyle/>
        <a:p>
          <a:endParaRPr lang="ru-RU"/>
        </a:p>
      </dgm:t>
    </dgm:pt>
    <dgm:pt modelId="{DC5495F5-57F2-402C-9F4E-6E194546661D}" type="pres">
      <dgm:prSet presAssocID="{2F725224-CDEC-47A4-B516-9EFFF3359734}" presName="vert1" presStyleCnt="0"/>
      <dgm:spPr/>
    </dgm:pt>
    <dgm:pt modelId="{93EBD9BD-5373-424C-ACF2-549B1A11D3B6}" type="pres">
      <dgm:prSet presAssocID="{52D61420-ABC3-4071-8587-ECA13D49868C}" presName="vertSpace2a" presStyleCnt="0"/>
      <dgm:spPr/>
    </dgm:pt>
    <dgm:pt modelId="{D4EF8B1F-5A77-4324-822C-490F1CDEDE44}" type="pres">
      <dgm:prSet presAssocID="{52D61420-ABC3-4071-8587-ECA13D49868C}" presName="horz2" presStyleCnt="0"/>
      <dgm:spPr/>
    </dgm:pt>
    <dgm:pt modelId="{BAE6E785-F203-41C1-9B32-FE11C4CD0470}" type="pres">
      <dgm:prSet presAssocID="{52D61420-ABC3-4071-8587-ECA13D49868C}" presName="horzSpace2" presStyleCnt="0"/>
      <dgm:spPr/>
    </dgm:pt>
    <dgm:pt modelId="{92096A23-37BC-4F6F-B4BA-721C56237F4B}" type="pres">
      <dgm:prSet presAssocID="{52D61420-ABC3-4071-8587-ECA13D49868C}" presName="tx2" presStyleLbl="revTx" presStyleIdx="1" presStyleCnt="3" custScaleX="69149" custScaleY="63526" custLinFactNeighborX="47449" custLinFactNeighborY="19210"/>
      <dgm:spPr/>
      <dgm:t>
        <a:bodyPr/>
        <a:lstStyle/>
        <a:p>
          <a:endParaRPr lang="ru-RU"/>
        </a:p>
      </dgm:t>
    </dgm:pt>
    <dgm:pt modelId="{9D76127A-0382-4D72-8D10-47DE496FB6D5}" type="pres">
      <dgm:prSet presAssocID="{52D61420-ABC3-4071-8587-ECA13D49868C}" presName="vert2" presStyleCnt="0"/>
      <dgm:spPr/>
    </dgm:pt>
    <dgm:pt modelId="{D511D7D3-BF03-43A1-81E9-202F9569B467}" type="pres">
      <dgm:prSet presAssocID="{52D61420-ABC3-4071-8587-ECA13D49868C}" presName="thinLine2b" presStyleLbl="callout" presStyleIdx="0" presStyleCnt="2" custLinFactY="834782" custLinFactNeighborX="12296" custLinFactNeighborY="900000"/>
      <dgm:spPr/>
    </dgm:pt>
    <dgm:pt modelId="{56A96437-6038-4A5F-A899-ED7C7C4E074D}" type="pres">
      <dgm:prSet presAssocID="{52D61420-ABC3-4071-8587-ECA13D49868C}" presName="vertSpace2b" presStyleCnt="0"/>
      <dgm:spPr/>
    </dgm:pt>
    <dgm:pt modelId="{EC0FC95B-C8D4-456E-B163-87528E30B507}" type="pres">
      <dgm:prSet presAssocID="{4A937778-A498-4AF7-B16F-F278E1664568}" presName="horz2" presStyleCnt="0"/>
      <dgm:spPr/>
    </dgm:pt>
    <dgm:pt modelId="{1D07F709-5781-4518-AA0C-31A07A8ED51F}" type="pres">
      <dgm:prSet presAssocID="{4A937778-A498-4AF7-B16F-F278E1664568}" presName="horzSpace2" presStyleCnt="0"/>
      <dgm:spPr/>
    </dgm:pt>
    <dgm:pt modelId="{051BE95B-7334-4DB0-B815-E34375C134E3}" type="pres">
      <dgm:prSet presAssocID="{4A937778-A498-4AF7-B16F-F278E1664568}" presName="tx2" presStyleLbl="revTx" presStyleIdx="2" presStyleCnt="3" custScaleX="69149" custScaleY="82833" custLinFactNeighborX="47449" custLinFactNeighborY="15120"/>
      <dgm:spPr/>
      <dgm:t>
        <a:bodyPr/>
        <a:lstStyle/>
        <a:p>
          <a:endParaRPr lang="ru-RU"/>
        </a:p>
      </dgm:t>
    </dgm:pt>
    <dgm:pt modelId="{3BA36A57-E978-4A44-A3DE-08C4FD1AB213}" type="pres">
      <dgm:prSet presAssocID="{4A937778-A498-4AF7-B16F-F278E1664568}" presName="vert2" presStyleCnt="0"/>
      <dgm:spPr/>
    </dgm:pt>
    <dgm:pt modelId="{FC573A28-EDF7-4644-9655-0E0F92BC2230}" type="pres">
      <dgm:prSet presAssocID="{4A937778-A498-4AF7-B16F-F278E1664568}" presName="thinLine2b" presStyleLbl="callout" presStyleIdx="1" presStyleCnt="2"/>
      <dgm:spPr/>
    </dgm:pt>
    <dgm:pt modelId="{027F1E19-9DE3-49CA-9D00-67EF0F114521}" type="pres">
      <dgm:prSet presAssocID="{4A937778-A498-4AF7-B16F-F278E1664568}" presName="vertSpace2b" presStyleCnt="0"/>
      <dgm:spPr/>
    </dgm:pt>
  </dgm:ptLst>
  <dgm:cxnLst>
    <dgm:cxn modelId="{2788BA9E-D541-4041-B8D8-2A6A98FFCFB9}" srcId="{623157A9-1008-4875-9F4B-A503F38ECCC3}" destId="{2F725224-CDEC-47A4-B516-9EFFF3359734}" srcOrd="0" destOrd="0" parTransId="{3C533963-05D9-456D-8D35-E400B197765D}" sibTransId="{CF47FCAC-08B4-40A1-8A79-5F2A1B66FBB5}"/>
    <dgm:cxn modelId="{F9AA7B0A-7F0F-4631-A50E-08198CACD8D5}" type="presOf" srcId="{4A937778-A498-4AF7-B16F-F278E1664568}" destId="{051BE95B-7334-4DB0-B815-E34375C134E3}" srcOrd="0" destOrd="0" presId="urn:microsoft.com/office/officeart/2008/layout/LinedList"/>
    <dgm:cxn modelId="{428D41BD-0C55-4D6A-8E3A-454A1F20A992}" type="presOf" srcId="{52D61420-ABC3-4071-8587-ECA13D49868C}" destId="{92096A23-37BC-4F6F-B4BA-721C56237F4B}" srcOrd="0" destOrd="0" presId="urn:microsoft.com/office/officeart/2008/layout/LinedList"/>
    <dgm:cxn modelId="{87C0373E-2CED-4CF6-8423-F7C2B390F71E}" type="presOf" srcId="{623157A9-1008-4875-9F4B-A503F38ECCC3}" destId="{4FF6ACBA-540F-46CC-8F26-7BAA10949216}" srcOrd="0" destOrd="0" presId="urn:microsoft.com/office/officeart/2008/layout/LinedList"/>
    <dgm:cxn modelId="{AD12937A-2DBD-4B3C-B24E-D304C63EF7B2}" type="presOf" srcId="{2F725224-CDEC-47A4-B516-9EFFF3359734}" destId="{5FD1E101-6DD8-4AC3-9651-63B80AE25AB2}" srcOrd="0" destOrd="0" presId="urn:microsoft.com/office/officeart/2008/layout/LinedList"/>
    <dgm:cxn modelId="{BDE73B27-91FE-46F1-BC67-D1C8DEC4B624}" srcId="{2F725224-CDEC-47A4-B516-9EFFF3359734}" destId="{52D61420-ABC3-4071-8587-ECA13D49868C}" srcOrd="0" destOrd="0" parTransId="{801B8B35-D5A3-42C9-BE22-28AA79FA3BC1}" sibTransId="{215FA422-44A2-4C22-9A79-D38F82E2FDC8}"/>
    <dgm:cxn modelId="{008C413B-DC93-4BBD-A8BB-D3822C5D29A2}" srcId="{2F725224-CDEC-47A4-B516-9EFFF3359734}" destId="{4A937778-A498-4AF7-B16F-F278E1664568}" srcOrd="1" destOrd="0" parTransId="{1AC78CDD-7A00-4837-9441-8EFF2CCC04A6}" sibTransId="{7D6EA62F-8AC7-4E9B-A723-A9058D59CE30}"/>
    <dgm:cxn modelId="{88E7E20B-07A1-40FB-8B24-DC55A129F8AD}" type="presParOf" srcId="{4FF6ACBA-540F-46CC-8F26-7BAA10949216}" destId="{B96CC634-CBF5-4021-9338-3FF6919F4EE7}" srcOrd="0" destOrd="0" presId="urn:microsoft.com/office/officeart/2008/layout/LinedList"/>
    <dgm:cxn modelId="{E7C97989-8FA8-4737-AC46-13BC4048505E}" type="presParOf" srcId="{4FF6ACBA-540F-46CC-8F26-7BAA10949216}" destId="{AD9767FE-F7BF-426E-B08A-6A675ADB2130}" srcOrd="1" destOrd="0" presId="urn:microsoft.com/office/officeart/2008/layout/LinedList"/>
    <dgm:cxn modelId="{BD52BE61-3571-4971-8DFA-44DBCAD0AE86}" type="presParOf" srcId="{AD9767FE-F7BF-426E-B08A-6A675ADB2130}" destId="{5FD1E101-6DD8-4AC3-9651-63B80AE25AB2}" srcOrd="0" destOrd="0" presId="urn:microsoft.com/office/officeart/2008/layout/LinedList"/>
    <dgm:cxn modelId="{7167DF2F-A18B-409A-B47E-5B27C5C14BB4}" type="presParOf" srcId="{AD9767FE-F7BF-426E-B08A-6A675ADB2130}" destId="{DC5495F5-57F2-402C-9F4E-6E194546661D}" srcOrd="1" destOrd="0" presId="urn:microsoft.com/office/officeart/2008/layout/LinedList"/>
    <dgm:cxn modelId="{6CD83F98-B9B6-48BD-AD47-4F9DA8475293}" type="presParOf" srcId="{DC5495F5-57F2-402C-9F4E-6E194546661D}" destId="{93EBD9BD-5373-424C-ACF2-549B1A11D3B6}" srcOrd="0" destOrd="0" presId="urn:microsoft.com/office/officeart/2008/layout/LinedList"/>
    <dgm:cxn modelId="{4545F2AD-B788-4941-98EC-AA9DC7E3DE66}" type="presParOf" srcId="{DC5495F5-57F2-402C-9F4E-6E194546661D}" destId="{D4EF8B1F-5A77-4324-822C-490F1CDEDE44}" srcOrd="1" destOrd="0" presId="urn:microsoft.com/office/officeart/2008/layout/LinedList"/>
    <dgm:cxn modelId="{5D31EFB5-BB14-46B1-B058-A175519D8396}" type="presParOf" srcId="{D4EF8B1F-5A77-4324-822C-490F1CDEDE44}" destId="{BAE6E785-F203-41C1-9B32-FE11C4CD0470}" srcOrd="0" destOrd="0" presId="urn:microsoft.com/office/officeart/2008/layout/LinedList"/>
    <dgm:cxn modelId="{9889F1F5-DA75-4479-8988-B94677803894}" type="presParOf" srcId="{D4EF8B1F-5A77-4324-822C-490F1CDEDE44}" destId="{92096A23-37BC-4F6F-B4BA-721C56237F4B}" srcOrd="1" destOrd="0" presId="urn:microsoft.com/office/officeart/2008/layout/LinedList"/>
    <dgm:cxn modelId="{E7EECFE1-BB55-43DF-8BB4-3A7F05C6E9B6}" type="presParOf" srcId="{D4EF8B1F-5A77-4324-822C-490F1CDEDE44}" destId="{9D76127A-0382-4D72-8D10-47DE496FB6D5}" srcOrd="2" destOrd="0" presId="urn:microsoft.com/office/officeart/2008/layout/LinedList"/>
    <dgm:cxn modelId="{F0B13435-061C-42E3-9BD4-73F6F2E696AC}" type="presParOf" srcId="{DC5495F5-57F2-402C-9F4E-6E194546661D}" destId="{D511D7D3-BF03-43A1-81E9-202F9569B467}" srcOrd="2" destOrd="0" presId="urn:microsoft.com/office/officeart/2008/layout/LinedList"/>
    <dgm:cxn modelId="{82CE3364-1E55-44A3-A209-BF1E88D227E6}" type="presParOf" srcId="{DC5495F5-57F2-402C-9F4E-6E194546661D}" destId="{56A96437-6038-4A5F-A899-ED7C7C4E074D}" srcOrd="3" destOrd="0" presId="urn:microsoft.com/office/officeart/2008/layout/LinedList"/>
    <dgm:cxn modelId="{66DCBA35-99BB-4D73-B558-64A1B2518379}" type="presParOf" srcId="{DC5495F5-57F2-402C-9F4E-6E194546661D}" destId="{EC0FC95B-C8D4-456E-B163-87528E30B507}" srcOrd="4" destOrd="0" presId="urn:microsoft.com/office/officeart/2008/layout/LinedList"/>
    <dgm:cxn modelId="{A11C0E4E-407D-4ACC-ADDF-569ABBFDF4D4}" type="presParOf" srcId="{EC0FC95B-C8D4-456E-B163-87528E30B507}" destId="{1D07F709-5781-4518-AA0C-31A07A8ED51F}" srcOrd="0" destOrd="0" presId="urn:microsoft.com/office/officeart/2008/layout/LinedList"/>
    <dgm:cxn modelId="{8B17A98A-CF8B-4DE6-9063-C4443C7168FA}" type="presParOf" srcId="{EC0FC95B-C8D4-456E-B163-87528E30B507}" destId="{051BE95B-7334-4DB0-B815-E34375C134E3}" srcOrd="1" destOrd="0" presId="urn:microsoft.com/office/officeart/2008/layout/LinedList"/>
    <dgm:cxn modelId="{7768DE2A-A393-4B83-AF24-ABD3D82221C9}" type="presParOf" srcId="{EC0FC95B-C8D4-456E-B163-87528E30B507}" destId="{3BA36A57-E978-4A44-A3DE-08C4FD1AB213}" srcOrd="2" destOrd="0" presId="urn:microsoft.com/office/officeart/2008/layout/LinedList"/>
    <dgm:cxn modelId="{61C25DC4-56E0-4320-80C3-40D919091EAF}" type="presParOf" srcId="{DC5495F5-57F2-402C-9F4E-6E194546661D}" destId="{FC573A28-EDF7-4644-9655-0E0F92BC2230}" srcOrd="5" destOrd="0" presId="urn:microsoft.com/office/officeart/2008/layout/LinedList"/>
    <dgm:cxn modelId="{7CDFD09C-931A-4D3A-9804-A0FE0B3F38D6}" type="presParOf" srcId="{DC5495F5-57F2-402C-9F4E-6E194546661D}" destId="{027F1E19-9DE3-49CA-9D00-67EF0F114521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3157A9-1008-4875-9F4B-A503F38ECCC3}" type="doc">
      <dgm:prSet loTypeId="urn:microsoft.com/office/officeart/2008/layout/LinedList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52D61420-ABC3-4071-8587-ECA13D49868C}">
      <dgm:prSet phldrT="[Текст]" custT="1"/>
      <dgm:spPr/>
      <dgm:t>
        <a:bodyPr/>
        <a:lstStyle/>
        <a:p>
          <a:r>
            <a:rPr lang="en-US" sz="1300" b="1" noProof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6610</a:t>
          </a:r>
          <a:r>
            <a:rPr lang="en-US" sz="1300" b="1" noProof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z-Cyrl-UZ" sz="1300" b="1" noProof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км</a:t>
          </a:r>
          <a:r>
            <a:rPr lang="uz-Cyrl-UZ" sz="1300" b="1" noProof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z-Cyrl-UZ" sz="13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коллектор-дренаж тармоқларида</a:t>
          </a:r>
          <a:r>
            <a:rPr lang="en-US" sz="13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z-Cyrl-UZ" sz="13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таъмирлаш тиклаш ишлари олиб борилади</a:t>
          </a:r>
          <a:endParaRPr lang="ru-RU" sz="1300" dirty="0">
            <a:solidFill>
              <a:srgbClr val="002060"/>
            </a:solidFill>
          </a:endParaRPr>
        </a:p>
      </dgm:t>
    </dgm:pt>
    <dgm:pt modelId="{801B8B35-D5A3-42C9-BE22-28AA79FA3BC1}" type="parTrans" cxnId="{BDE73B27-91FE-46F1-BC67-D1C8DEC4B624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215FA422-44A2-4C22-9A79-D38F82E2FDC8}" type="sibTrans" cxnId="{BDE73B27-91FE-46F1-BC67-D1C8DEC4B624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FF6ACBA-540F-46CC-8F26-7BAA10949216}" type="pres">
      <dgm:prSet presAssocID="{623157A9-1008-4875-9F4B-A503F38ECCC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43D71AB-1545-4F70-82A7-3C47851E28F7}" type="pres">
      <dgm:prSet presAssocID="{52D61420-ABC3-4071-8587-ECA13D49868C}" presName="thickLine" presStyleLbl="alignNode1" presStyleIdx="0" presStyleCnt="1"/>
      <dgm:spPr/>
    </dgm:pt>
    <dgm:pt modelId="{9B2E1D31-51F4-46BC-907E-36D633A84C62}" type="pres">
      <dgm:prSet presAssocID="{52D61420-ABC3-4071-8587-ECA13D49868C}" presName="horz1" presStyleCnt="0"/>
      <dgm:spPr/>
    </dgm:pt>
    <dgm:pt modelId="{A6A7E4ED-499D-4EE5-B09E-C14C87EB3FFE}" type="pres">
      <dgm:prSet presAssocID="{52D61420-ABC3-4071-8587-ECA13D49868C}" presName="tx1" presStyleLbl="revTx" presStyleIdx="0" presStyleCnt="1"/>
      <dgm:spPr/>
      <dgm:t>
        <a:bodyPr/>
        <a:lstStyle/>
        <a:p>
          <a:endParaRPr lang="ru-RU"/>
        </a:p>
      </dgm:t>
    </dgm:pt>
    <dgm:pt modelId="{00D32AD9-9CA9-4944-8052-7F68C2A638B2}" type="pres">
      <dgm:prSet presAssocID="{52D61420-ABC3-4071-8587-ECA13D49868C}" presName="vert1" presStyleCnt="0"/>
      <dgm:spPr/>
    </dgm:pt>
  </dgm:ptLst>
  <dgm:cxnLst>
    <dgm:cxn modelId="{BDE73B27-91FE-46F1-BC67-D1C8DEC4B624}" srcId="{623157A9-1008-4875-9F4B-A503F38ECCC3}" destId="{52D61420-ABC3-4071-8587-ECA13D49868C}" srcOrd="0" destOrd="0" parTransId="{801B8B35-D5A3-42C9-BE22-28AA79FA3BC1}" sibTransId="{215FA422-44A2-4C22-9A79-D38F82E2FDC8}"/>
    <dgm:cxn modelId="{A94C563B-93FC-44A9-9765-34D83B2E455C}" type="presOf" srcId="{623157A9-1008-4875-9F4B-A503F38ECCC3}" destId="{4FF6ACBA-540F-46CC-8F26-7BAA10949216}" srcOrd="0" destOrd="0" presId="urn:microsoft.com/office/officeart/2008/layout/LinedList"/>
    <dgm:cxn modelId="{0DA7B060-D877-410E-B89E-3E582FC72D34}" type="presOf" srcId="{52D61420-ABC3-4071-8587-ECA13D49868C}" destId="{A6A7E4ED-499D-4EE5-B09E-C14C87EB3FFE}" srcOrd="0" destOrd="0" presId="urn:microsoft.com/office/officeart/2008/layout/LinedList"/>
    <dgm:cxn modelId="{16C6E165-DDD2-4867-9C9A-BC57AFC91251}" type="presParOf" srcId="{4FF6ACBA-540F-46CC-8F26-7BAA10949216}" destId="{C43D71AB-1545-4F70-82A7-3C47851E28F7}" srcOrd="0" destOrd="0" presId="urn:microsoft.com/office/officeart/2008/layout/LinedList"/>
    <dgm:cxn modelId="{3BBDB2B2-BA31-41C0-880C-2F4D3CE9B443}" type="presParOf" srcId="{4FF6ACBA-540F-46CC-8F26-7BAA10949216}" destId="{9B2E1D31-51F4-46BC-907E-36D633A84C62}" srcOrd="1" destOrd="0" presId="urn:microsoft.com/office/officeart/2008/layout/LinedList"/>
    <dgm:cxn modelId="{EE84FBC2-50CC-43F9-9F03-406BE12C9C64}" type="presParOf" srcId="{9B2E1D31-51F4-46BC-907E-36D633A84C62}" destId="{A6A7E4ED-499D-4EE5-B09E-C14C87EB3FFE}" srcOrd="0" destOrd="0" presId="urn:microsoft.com/office/officeart/2008/layout/LinedList"/>
    <dgm:cxn modelId="{0B704DF5-EAA0-4FFD-B9D2-6BC308F401C8}" type="presParOf" srcId="{9B2E1D31-51F4-46BC-907E-36D633A84C62}" destId="{00D32AD9-9CA9-4944-8052-7F68C2A638B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3157A9-1008-4875-9F4B-A503F38ECCC3}" type="doc">
      <dgm:prSet loTypeId="urn:microsoft.com/office/officeart/2008/layout/LinedList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2F725224-CDEC-47A4-B516-9EFFF3359734}">
      <dgm:prSet phldrT="[Текст]"/>
      <dgm:spPr/>
      <dgm:t>
        <a:bodyPr anchor="ctr" anchorCtr="0"/>
        <a:lstStyle/>
        <a:p>
          <a:pPr algn="ctr"/>
          <a:endParaRPr lang="ru-RU" dirty="0">
            <a:solidFill>
              <a:srgbClr val="002060"/>
            </a:solidFill>
          </a:endParaRPr>
        </a:p>
      </dgm:t>
    </dgm:pt>
    <dgm:pt modelId="{3C533963-05D9-456D-8D35-E400B197765D}" type="parTrans" cxnId="{2788BA9E-D541-4041-B8D8-2A6A98FFCFB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CF47FCAC-08B4-40A1-8A79-5F2A1B66FBB5}" type="sibTrans" cxnId="{2788BA9E-D541-4041-B8D8-2A6A98FFCFB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52D61420-ABC3-4071-8587-ECA13D49868C}">
      <dgm:prSet phldrT="[Текст]" custT="1"/>
      <dgm:spPr/>
      <dgm:t>
        <a:bodyPr/>
        <a:lstStyle/>
        <a:p>
          <a:r>
            <a:rPr lang="en-US" sz="1100" b="1" noProof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605,2</a:t>
          </a:r>
          <a:r>
            <a:rPr lang="uz-Cyrl-UZ" sz="1100" b="1" noProof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z-Cyrl-UZ" sz="1100" b="1" noProof="1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км</a:t>
          </a:r>
          <a:r>
            <a:rPr lang="uz-Cyrl-UZ" sz="11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суғориш тармоқлари қурилади ва реконструкция  қилинади</a:t>
          </a:r>
          <a:endParaRPr lang="ru-RU" sz="1100" dirty="0">
            <a:solidFill>
              <a:srgbClr val="002060"/>
            </a:solidFill>
          </a:endParaRPr>
        </a:p>
      </dgm:t>
    </dgm:pt>
    <dgm:pt modelId="{801B8B35-D5A3-42C9-BE22-28AA79FA3BC1}" type="parTrans" cxnId="{BDE73B27-91FE-46F1-BC67-D1C8DEC4B624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215FA422-44A2-4C22-9A79-D38F82E2FDC8}" type="sibTrans" cxnId="{BDE73B27-91FE-46F1-BC67-D1C8DEC4B624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622F7DA2-1F17-4E7F-9E1B-AF15AC809412}">
      <dgm:prSet phldrT="[Текст]" custT="1"/>
      <dgm:spPr/>
      <dgm:t>
        <a:bodyPr/>
        <a:lstStyle/>
        <a:p>
          <a:r>
            <a:rPr lang="en-US" sz="1100" b="1" noProof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29</a:t>
          </a:r>
          <a:r>
            <a:rPr lang="uz-Cyrl-UZ" sz="1100" b="1" noProof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z-Cyrl-UZ" sz="1100" b="1" noProof="1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дона</a:t>
          </a:r>
          <a:r>
            <a:rPr lang="uz-Cyrl-UZ" sz="11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тик суғориш </a:t>
          </a:r>
          <a:r>
            <a:rPr lang="uz-Cyrl-UZ" sz="1100" b="1" noProof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қудуқлари </a:t>
          </a:r>
          <a:r>
            <a:rPr lang="uz-Cyrl-UZ" sz="11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қурилади ва реконструкция қилинади</a:t>
          </a:r>
          <a:endParaRPr lang="ru-RU" sz="1100" dirty="0">
            <a:solidFill>
              <a:srgbClr val="002060"/>
            </a:solidFill>
          </a:endParaRPr>
        </a:p>
      </dgm:t>
    </dgm:pt>
    <dgm:pt modelId="{A228788C-B52C-4E16-A7BB-8C9733523220}" type="parTrans" cxnId="{54D3ED12-303D-42FD-B547-CB1835E9640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26FCE33-2116-4DA1-9B85-CA00CDEA2CDC}" type="sibTrans" cxnId="{54D3ED12-303D-42FD-B547-CB1835E9640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A937778-A498-4AF7-B16F-F278E1664568}">
      <dgm:prSet phldrT="[Текст]" custT="1"/>
      <dgm:spPr/>
      <dgm:t>
        <a:bodyPr/>
        <a:lstStyle/>
        <a:p>
          <a:r>
            <a:rPr lang="uz-Cyrl-UZ" sz="1100" b="1" noProof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</a:t>
          </a:r>
          <a:r>
            <a:rPr lang="en-US" sz="1100" b="1" noProof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uz-Cyrl-UZ" sz="1100" b="1" noProof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z-Cyrl-UZ" sz="1100" b="1" noProof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дона</a:t>
          </a:r>
          <a:r>
            <a:rPr lang="uz-Cyrl-UZ" sz="1100" b="1" noProof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гидротехник иншоот                         реконструкция  қилинади</a:t>
          </a:r>
          <a:endParaRPr lang="ru-RU" sz="1100" dirty="0">
            <a:solidFill>
              <a:srgbClr val="002060"/>
            </a:solidFill>
          </a:endParaRPr>
        </a:p>
      </dgm:t>
    </dgm:pt>
    <dgm:pt modelId="{7D6EA62F-8AC7-4E9B-A723-A9058D59CE30}" type="sibTrans" cxnId="{008C413B-DC93-4BBD-A8BB-D3822C5D29A2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1AC78CDD-7A00-4837-9441-8EFF2CCC04A6}" type="parTrans" cxnId="{008C413B-DC93-4BBD-A8BB-D3822C5D29A2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FF6ACBA-540F-46CC-8F26-7BAA10949216}" type="pres">
      <dgm:prSet presAssocID="{623157A9-1008-4875-9F4B-A503F38ECCC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96CC634-CBF5-4021-9338-3FF6919F4EE7}" type="pres">
      <dgm:prSet presAssocID="{2F725224-CDEC-47A4-B516-9EFFF3359734}" presName="thickLine" presStyleLbl="alignNod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D9767FE-F7BF-426E-B08A-6A675ADB2130}" type="pres">
      <dgm:prSet presAssocID="{2F725224-CDEC-47A4-B516-9EFFF3359734}" presName="horz1" presStyleCnt="0"/>
      <dgm:spPr/>
    </dgm:pt>
    <dgm:pt modelId="{5FD1E101-6DD8-4AC3-9651-63B80AE25AB2}" type="pres">
      <dgm:prSet presAssocID="{2F725224-CDEC-47A4-B516-9EFFF3359734}" presName="tx1" presStyleLbl="revTx" presStyleIdx="0" presStyleCnt="4" custScaleX="42874"/>
      <dgm:spPr/>
      <dgm:t>
        <a:bodyPr/>
        <a:lstStyle/>
        <a:p>
          <a:endParaRPr lang="ru-RU"/>
        </a:p>
      </dgm:t>
    </dgm:pt>
    <dgm:pt modelId="{DC5495F5-57F2-402C-9F4E-6E194546661D}" type="pres">
      <dgm:prSet presAssocID="{2F725224-CDEC-47A4-B516-9EFFF3359734}" presName="vert1" presStyleCnt="0"/>
      <dgm:spPr/>
    </dgm:pt>
    <dgm:pt modelId="{93EBD9BD-5373-424C-ACF2-549B1A11D3B6}" type="pres">
      <dgm:prSet presAssocID="{52D61420-ABC3-4071-8587-ECA13D49868C}" presName="vertSpace2a" presStyleCnt="0"/>
      <dgm:spPr/>
    </dgm:pt>
    <dgm:pt modelId="{D4EF8B1F-5A77-4324-822C-490F1CDEDE44}" type="pres">
      <dgm:prSet presAssocID="{52D61420-ABC3-4071-8587-ECA13D49868C}" presName="horz2" presStyleCnt="0"/>
      <dgm:spPr/>
    </dgm:pt>
    <dgm:pt modelId="{BAE6E785-F203-41C1-9B32-FE11C4CD0470}" type="pres">
      <dgm:prSet presAssocID="{52D61420-ABC3-4071-8587-ECA13D49868C}" presName="horzSpace2" presStyleCnt="0"/>
      <dgm:spPr/>
    </dgm:pt>
    <dgm:pt modelId="{92096A23-37BC-4F6F-B4BA-721C56237F4B}" type="pres">
      <dgm:prSet presAssocID="{52D61420-ABC3-4071-8587-ECA13D49868C}" presName="tx2" presStyleLbl="revTx" presStyleIdx="1" presStyleCnt="4" custScaleX="76030" custScaleY="54012" custLinFactNeighborX="45333" custLinFactNeighborY="-4974"/>
      <dgm:spPr/>
      <dgm:t>
        <a:bodyPr/>
        <a:lstStyle/>
        <a:p>
          <a:endParaRPr lang="ru-RU"/>
        </a:p>
      </dgm:t>
    </dgm:pt>
    <dgm:pt modelId="{9D76127A-0382-4D72-8D10-47DE496FB6D5}" type="pres">
      <dgm:prSet presAssocID="{52D61420-ABC3-4071-8587-ECA13D49868C}" presName="vert2" presStyleCnt="0"/>
      <dgm:spPr/>
    </dgm:pt>
    <dgm:pt modelId="{D511D7D3-BF03-43A1-81E9-202F9569B467}" type="pres">
      <dgm:prSet presAssocID="{52D61420-ABC3-4071-8587-ECA13D49868C}" presName="thinLine2b" presStyleLbl="callout" presStyleIdx="0" presStyleCnt="3" custLinFactY="1500000" custLinFactNeighborX="6406" custLinFactNeighborY="1535967"/>
      <dgm:spPr/>
    </dgm:pt>
    <dgm:pt modelId="{56A96437-6038-4A5F-A899-ED7C7C4E074D}" type="pres">
      <dgm:prSet presAssocID="{52D61420-ABC3-4071-8587-ECA13D49868C}" presName="vertSpace2b" presStyleCnt="0"/>
      <dgm:spPr/>
    </dgm:pt>
    <dgm:pt modelId="{EC0FC95B-C8D4-456E-B163-87528E30B507}" type="pres">
      <dgm:prSet presAssocID="{4A937778-A498-4AF7-B16F-F278E1664568}" presName="horz2" presStyleCnt="0"/>
      <dgm:spPr/>
    </dgm:pt>
    <dgm:pt modelId="{1D07F709-5781-4518-AA0C-31A07A8ED51F}" type="pres">
      <dgm:prSet presAssocID="{4A937778-A498-4AF7-B16F-F278E1664568}" presName="horzSpace2" presStyleCnt="0"/>
      <dgm:spPr/>
    </dgm:pt>
    <dgm:pt modelId="{051BE95B-7334-4DB0-B815-E34375C134E3}" type="pres">
      <dgm:prSet presAssocID="{4A937778-A498-4AF7-B16F-F278E1664568}" presName="tx2" presStyleLbl="revTx" presStyleIdx="2" presStyleCnt="4" custScaleX="79835" custScaleY="48990" custLinFactNeighborX="35037" custLinFactNeighborY="15612"/>
      <dgm:spPr/>
      <dgm:t>
        <a:bodyPr/>
        <a:lstStyle/>
        <a:p>
          <a:endParaRPr lang="ru-RU"/>
        </a:p>
      </dgm:t>
    </dgm:pt>
    <dgm:pt modelId="{3BA36A57-E978-4A44-A3DE-08C4FD1AB213}" type="pres">
      <dgm:prSet presAssocID="{4A937778-A498-4AF7-B16F-F278E1664568}" presName="vert2" presStyleCnt="0"/>
      <dgm:spPr/>
    </dgm:pt>
    <dgm:pt modelId="{FC573A28-EDF7-4644-9655-0E0F92BC2230}" type="pres">
      <dgm:prSet presAssocID="{4A937778-A498-4AF7-B16F-F278E1664568}" presName="thinLine2b" presStyleLbl="callout" presStyleIdx="1" presStyleCnt="3" custLinFactY="965830" custLinFactNeighborX="6406" custLinFactNeighborY="1000000"/>
      <dgm:spPr/>
    </dgm:pt>
    <dgm:pt modelId="{027F1E19-9DE3-49CA-9D00-67EF0F114521}" type="pres">
      <dgm:prSet presAssocID="{4A937778-A498-4AF7-B16F-F278E1664568}" presName="vertSpace2b" presStyleCnt="0"/>
      <dgm:spPr/>
    </dgm:pt>
    <dgm:pt modelId="{F3114619-2270-43E3-B798-1BA9982320EB}" type="pres">
      <dgm:prSet presAssocID="{622F7DA2-1F17-4E7F-9E1B-AF15AC809412}" presName="horz2" presStyleCnt="0"/>
      <dgm:spPr/>
    </dgm:pt>
    <dgm:pt modelId="{0BD1D792-E15F-4DFA-A735-B5961A4B64E8}" type="pres">
      <dgm:prSet presAssocID="{622F7DA2-1F17-4E7F-9E1B-AF15AC809412}" presName="horzSpace2" presStyleCnt="0"/>
      <dgm:spPr/>
    </dgm:pt>
    <dgm:pt modelId="{59FCB113-DC26-46EF-9E40-1C312BEE04C7}" type="pres">
      <dgm:prSet presAssocID="{622F7DA2-1F17-4E7F-9E1B-AF15AC809412}" presName="tx2" presStyleLbl="revTx" presStyleIdx="3" presStyleCnt="4" custScaleX="78062" custLinFactNeighborX="45658" custLinFactNeighborY="12400"/>
      <dgm:spPr/>
      <dgm:t>
        <a:bodyPr/>
        <a:lstStyle/>
        <a:p>
          <a:endParaRPr lang="ru-RU"/>
        </a:p>
      </dgm:t>
    </dgm:pt>
    <dgm:pt modelId="{6716B748-9965-4E7C-8328-546DDE7E48EB}" type="pres">
      <dgm:prSet presAssocID="{622F7DA2-1F17-4E7F-9E1B-AF15AC809412}" presName="vert2" presStyleCnt="0"/>
      <dgm:spPr/>
    </dgm:pt>
    <dgm:pt modelId="{F33080D4-2A7E-47F7-92EB-3769105ACFDF}" type="pres">
      <dgm:prSet presAssocID="{622F7DA2-1F17-4E7F-9E1B-AF15AC809412}" presName="thinLine2b" presStyleLbl="callout" presStyleIdx="2" presStyleCnt="3"/>
      <dgm:spPr/>
    </dgm:pt>
    <dgm:pt modelId="{2FAAB454-3779-4A59-8457-B6EFA389EE78}" type="pres">
      <dgm:prSet presAssocID="{622F7DA2-1F17-4E7F-9E1B-AF15AC809412}" presName="vertSpace2b" presStyleCnt="0"/>
      <dgm:spPr/>
    </dgm:pt>
  </dgm:ptLst>
  <dgm:cxnLst>
    <dgm:cxn modelId="{EABF104F-D75B-405C-80A6-F928F00EA77B}" type="presOf" srcId="{2F725224-CDEC-47A4-B516-9EFFF3359734}" destId="{5FD1E101-6DD8-4AC3-9651-63B80AE25AB2}" srcOrd="0" destOrd="0" presId="urn:microsoft.com/office/officeart/2008/layout/LinedList"/>
    <dgm:cxn modelId="{5F6F8D4F-0DA9-403D-96E6-6A10337670B8}" type="presOf" srcId="{4A937778-A498-4AF7-B16F-F278E1664568}" destId="{051BE95B-7334-4DB0-B815-E34375C134E3}" srcOrd="0" destOrd="0" presId="urn:microsoft.com/office/officeart/2008/layout/LinedList"/>
    <dgm:cxn modelId="{2788BA9E-D541-4041-B8D8-2A6A98FFCFB9}" srcId="{623157A9-1008-4875-9F4B-A503F38ECCC3}" destId="{2F725224-CDEC-47A4-B516-9EFFF3359734}" srcOrd="0" destOrd="0" parTransId="{3C533963-05D9-456D-8D35-E400B197765D}" sibTransId="{CF47FCAC-08B4-40A1-8A79-5F2A1B66FBB5}"/>
    <dgm:cxn modelId="{22EB83CD-397C-423A-854E-9C1906CA9309}" type="presOf" srcId="{52D61420-ABC3-4071-8587-ECA13D49868C}" destId="{92096A23-37BC-4F6F-B4BA-721C56237F4B}" srcOrd="0" destOrd="0" presId="urn:microsoft.com/office/officeart/2008/layout/LinedList"/>
    <dgm:cxn modelId="{BDE73B27-91FE-46F1-BC67-D1C8DEC4B624}" srcId="{2F725224-CDEC-47A4-B516-9EFFF3359734}" destId="{52D61420-ABC3-4071-8587-ECA13D49868C}" srcOrd="0" destOrd="0" parTransId="{801B8B35-D5A3-42C9-BE22-28AA79FA3BC1}" sibTransId="{215FA422-44A2-4C22-9A79-D38F82E2FDC8}"/>
    <dgm:cxn modelId="{03F209A1-76F7-453B-85D0-526BD25FC0EE}" type="presOf" srcId="{623157A9-1008-4875-9F4B-A503F38ECCC3}" destId="{4FF6ACBA-540F-46CC-8F26-7BAA10949216}" srcOrd="0" destOrd="0" presId="urn:microsoft.com/office/officeart/2008/layout/LinedList"/>
    <dgm:cxn modelId="{54D3ED12-303D-42FD-B547-CB1835E96409}" srcId="{2F725224-CDEC-47A4-B516-9EFFF3359734}" destId="{622F7DA2-1F17-4E7F-9E1B-AF15AC809412}" srcOrd="2" destOrd="0" parTransId="{A228788C-B52C-4E16-A7BB-8C9733523220}" sibTransId="{426FCE33-2116-4DA1-9B85-CA00CDEA2CDC}"/>
    <dgm:cxn modelId="{008C413B-DC93-4BBD-A8BB-D3822C5D29A2}" srcId="{2F725224-CDEC-47A4-B516-9EFFF3359734}" destId="{4A937778-A498-4AF7-B16F-F278E1664568}" srcOrd="1" destOrd="0" parTransId="{1AC78CDD-7A00-4837-9441-8EFF2CCC04A6}" sibTransId="{7D6EA62F-8AC7-4E9B-A723-A9058D59CE30}"/>
    <dgm:cxn modelId="{96AAA9B4-6AC1-4FFF-AE86-2E8D8C5BE384}" type="presOf" srcId="{622F7DA2-1F17-4E7F-9E1B-AF15AC809412}" destId="{59FCB113-DC26-46EF-9E40-1C312BEE04C7}" srcOrd="0" destOrd="0" presId="urn:microsoft.com/office/officeart/2008/layout/LinedList"/>
    <dgm:cxn modelId="{A8B5B0E2-EEE1-4BED-B6B1-CBAD61C38ACC}" type="presParOf" srcId="{4FF6ACBA-540F-46CC-8F26-7BAA10949216}" destId="{B96CC634-CBF5-4021-9338-3FF6919F4EE7}" srcOrd="0" destOrd="0" presId="urn:microsoft.com/office/officeart/2008/layout/LinedList"/>
    <dgm:cxn modelId="{F85C9E5E-A9EF-4BBC-A8CD-AF53B159E752}" type="presParOf" srcId="{4FF6ACBA-540F-46CC-8F26-7BAA10949216}" destId="{AD9767FE-F7BF-426E-B08A-6A675ADB2130}" srcOrd="1" destOrd="0" presId="urn:microsoft.com/office/officeart/2008/layout/LinedList"/>
    <dgm:cxn modelId="{ACFCBC22-936C-4F2D-8E18-302B802C0098}" type="presParOf" srcId="{AD9767FE-F7BF-426E-B08A-6A675ADB2130}" destId="{5FD1E101-6DD8-4AC3-9651-63B80AE25AB2}" srcOrd="0" destOrd="0" presId="urn:microsoft.com/office/officeart/2008/layout/LinedList"/>
    <dgm:cxn modelId="{042B0EB2-2691-48D2-A4AD-E5A10258B55A}" type="presParOf" srcId="{AD9767FE-F7BF-426E-B08A-6A675ADB2130}" destId="{DC5495F5-57F2-402C-9F4E-6E194546661D}" srcOrd="1" destOrd="0" presId="urn:microsoft.com/office/officeart/2008/layout/LinedList"/>
    <dgm:cxn modelId="{873052E6-682C-4C8F-9C80-10349FEB9BCD}" type="presParOf" srcId="{DC5495F5-57F2-402C-9F4E-6E194546661D}" destId="{93EBD9BD-5373-424C-ACF2-549B1A11D3B6}" srcOrd="0" destOrd="0" presId="urn:microsoft.com/office/officeart/2008/layout/LinedList"/>
    <dgm:cxn modelId="{81477291-1090-4495-8529-2D03463E000E}" type="presParOf" srcId="{DC5495F5-57F2-402C-9F4E-6E194546661D}" destId="{D4EF8B1F-5A77-4324-822C-490F1CDEDE44}" srcOrd="1" destOrd="0" presId="urn:microsoft.com/office/officeart/2008/layout/LinedList"/>
    <dgm:cxn modelId="{34739DC9-26EC-4C51-9266-3FC04916FFDF}" type="presParOf" srcId="{D4EF8B1F-5A77-4324-822C-490F1CDEDE44}" destId="{BAE6E785-F203-41C1-9B32-FE11C4CD0470}" srcOrd="0" destOrd="0" presId="urn:microsoft.com/office/officeart/2008/layout/LinedList"/>
    <dgm:cxn modelId="{CFF59FCF-E17C-4002-8773-5B5DF022C039}" type="presParOf" srcId="{D4EF8B1F-5A77-4324-822C-490F1CDEDE44}" destId="{92096A23-37BC-4F6F-B4BA-721C56237F4B}" srcOrd="1" destOrd="0" presId="urn:microsoft.com/office/officeart/2008/layout/LinedList"/>
    <dgm:cxn modelId="{0B37FDC4-C62D-48E6-8C32-2C2C6FECD7A6}" type="presParOf" srcId="{D4EF8B1F-5A77-4324-822C-490F1CDEDE44}" destId="{9D76127A-0382-4D72-8D10-47DE496FB6D5}" srcOrd="2" destOrd="0" presId="urn:microsoft.com/office/officeart/2008/layout/LinedList"/>
    <dgm:cxn modelId="{3C6479D9-7DE2-4AEF-B842-0FF6300FBAB7}" type="presParOf" srcId="{DC5495F5-57F2-402C-9F4E-6E194546661D}" destId="{D511D7D3-BF03-43A1-81E9-202F9569B467}" srcOrd="2" destOrd="0" presId="urn:microsoft.com/office/officeart/2008/layout/LinedList"/>
    <dgm:cxn modelId="{49A7262B-D502-413E-8DBB-02C90B781CFB}" type="presParOf" srcId="{DC5495F5-57F2-402C-9F4E-6E194546661D}" destId="{56A96437-6038-4A5F-A899-ED7C7C4E074D}" srcOrd="3" destOrd="0" presId="urn:microsoft.com/office/officeart/2008/layout/LinedList"/>
    <dgm:cxn modelId="{BD5DCAC3-BFC0-458C-AE3E-99C3EB843F37}" type="presParOf" srcId="{DC5495F5-57F2-402C-9F4E-6E194546661D}" destId="{EC0FC95B-C8D4-456E-B163-87528E30B507}" srcOrd="4" destOrd="0" presId="urn:microsoft.com/office/officeart/2008/layout/LinedList"/>
    <dgm:cxn modelId="{EC1436F4-055E-45BC-BD45-76F29CBEEFB3}" type="presParOf" srcId="{EC0FC95B-C8D4-456E-B163-87528E30B507}" destId="{1D07F709-5781-4518-AA0C-31A07A8ED51F}" srcOrd="0" destOrd="0" presId="urn:microsoft.com/office/officeart/2008/layout/LinedList"/>
    <dgm:cxn modelId="{A97E3C4E-2F7E-4F10-8D16-C4393125E2B3}" type="presParOf" srcId="{EC0FC95B-C8D4-456E-B163-87528E30B507}" destId="{051BE95B-7334-4DB0-B815-E34375C134E3}" srcOrd="1" destOrd="0" presId="urn:microsoft.com/office/officeart/2008/layout/LinedList"/>
    <dgm:cxn modelId="{E104A77C-EE0B-47D5-BB42-0EA2CBA453DE}" type="presParOf" srcId="{EC0FC95B-C8D4-456E-B163-87528E30B507}" destId="{3BA36A57-E978-4A44-A3DE-08C4FD1AB213}" srcOrd="2" destOrd="0" presId="urn:microsoft.com/office/officeart/2008/layout/LinedList"/>
    <dgm:cxn modelId="{4EF52F27-17AF-4A6D-8BE1-6971EE85CA19}" type="presParOf" srcId="{DC5495F5-57F2-402C-9F4E-6E194546661D}" destId="{FC573A28-EDF7-4644-9655-0E0F92BC2230}" srcOrd="5" destOrd="0" presId="urn:microsoft.com/office/officeart/2008/layout/LinedList"/>
    <dgm:cxn modelId="{DFC22227-D962-42FA-8A07-7EC5F38FA7ED}" type="presParOf" srcId="{DC5495F5-57F2-402C-9F4E-6E194546661D}" destId="{027F1E19-9DE3-49CA-9D00-67EF0F114521}" srcOrd="6" destOrd="0" presId="urn:microsoft.com/office/officeart/2008/layout/LinedList"/>
    <dgm:cxn modelId="{A7AF2C17-4466-4EF2-B575-B760F4EC37DA}" type="presParOf" srcId="{DC5495F5-57F2-402C-9F4E-6E194546661D}" destId="{F3114619-2270-43E3-B798-1BA9982320EB}" srcOrd="7" destOrd="0" presId="urn:microsoft.com/office/officeart/2008/layout/LinedList"/>
    <dgm:cxn modelId="{0D492A76-A1F5-4880-AF0B-EF6189DE311D}" type="presParOf" srcId="{F3114619-2270-43E3-B798-1BA9982320EB}" destId="{0BD1D792-E15F-4DFA-A735-B5961A4B64E8}" srcOrd="0" destOrd="0" presId="urn:microsoft.com/office/officeart/2008/layout/LinedList"/>
    <dgm:cxn modelId="{A7524C38-6FDC-4701-81AE-7E29F4E52AD1}" type="presParOf" srcId="{F3114619-2270-43E3-B798-1BA9982320EB}" destId="{59FCB113-DC26-46EF-9E40-1C312BEE04C7}" srcOrd="1" destOrd="0" presId="urn:microsoft.com/office/officeart/2008/layout/LinedList"/>
    <dgm:cxn modelId="{53493EF0-8E4C-4D51-9690-316D6DFCB460}" type="presParOf" srcId="{F3114619-2270-43E3-B798-1BA9982320EB}" destId="{6716B748-9965-4E7C-8328-546DDE7E48EB}" srcOrd="2" destOrd="0" presId="urn:microsoft.com/office/officeart/2008/layout/LinedList"/>
    <dgm:cxn modelId="{76E08556-6DF9-43F8-AA9B-93495BC4084B}" type="presParOf" srcId="{DC5495F5-57F2-402C-9F4E-6E194546661D}" destId="{F33080D4-2A7E-47F7-92EB-3769105ACFDF}" srcOrd="8" destOrd="0" presId="urn:microsoft.com/office/officeart/2008/layout/LinedList"/>
    <dgm:cxn modelId="{0B39677B-7D80-4E28-8B60-D9FFF4CBE1AF}" type="presParOf" srcId="{DC5495F5-57F2-402C-9F4E-6E194546661D}" destId="{2FAAB454-3779-4A59-8457-B6EFA389EE78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3157A9-1008-4875-9F4B-A503F38ECCC3}" type="doc">
      <dgm:prSet loTypeId="urn:microsoft.com/office/officeart/2008/layout/LinedList" loCatId="list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ru-RU"/>
        </a:p>
      </dgm:t>
    </dgm:pt>
    <dgm:pt modelId="{2F725224-CDEC-47A4-B516-9EFFF3359734}">
      <dgm:prSet phldrT="[Текст]"/>
      <dgm:spPr/>
      <dgm:t>
        <a:bodyPr anchor="ctr" anchorCtr="0"/>
        <a:lstStyle/>
        <a:p>
          <a:pPr algn="ctr"/>
          <a:endParaRPr lang="ru-RU" dirty="0">
            <a:solidFill>
              <a:srgbClr val="002060"/>
            </a:solidFill>
          </a:endParaRPr>
        </a:p>
      </dgm:t>
    </dgm:pt>
    <dgm:pt modelId="{3C533963-05D9-456D-8D35-E400B197765D}" type="parTrans" cxnId="{2788BA9E-D541-4041-B8D8-2A6A98FFCFB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CF47FCAC-08B4-40A1-8A79-5F2A1B66FBB5}" type="sibTrans" cxnId="{2788BA9E-D541-4041-B8D8-2A6A98FFCFB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52D61420-ABC3-4071-8587-ECA13D49868C}">
      <dgm:prSet phldrT="[Текст]" custT="1"/>
      <dgm:spPr/>
      <dgm:t>
        <a:bodyPr/>
        <a:lstStyle/>
        <a:p>
          <a:r>
            <a:rPr lang="en-US" sz="1300" b="1" noProof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1500</a:t>
          </a:r>
          <a:r>
            <a:rPr lang="uz-Cyrl-UZ" sz="1300" b="1" noProof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z-Cyrl-UZ" sz="1300" b="1" noProof="1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дона</a:t>
          </a:r>
          <a:r>
            <a:rPr lang="uz-Cyrl-UZ" sz="13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назорат қудуқларига  сизот сувлари сатҳини ва минерализациясини кузатиш (</a:t>
          </a:r>
          <a:r>
            <a:rPr lang="en-US" sz="13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DIVER</a:t>
          </a:r>
          <a:r>
            <a:rPr lang="uz-Cyrl-UZ" sz="13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en-US" sz="13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z-Cyrl-UZ" sz="13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қурилмаси ўрнатилади</a:t>
          </a:r>
          <a:endParaRPr lang="ru-RU" sz="1300" dirty="0">
            <a:solidFill>
              <a:srgbClr val="002060"/>
            </a:solidFill>
          </a:endParaRPr>
        </a:p>
      </dgm:t>
    </dgm:pt>
    <dgm:pt modelId="{801B8B35-D5A3-42C9-BE22-28AA79FA3BC1}" type="parTrans" cxnId="{BDE73B27-91FE-46F1-BC67-D1C8DEC4B624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215FA422-44A2-4C22-9A79-D38F82E2FDC8}" type="sibTrans" cxnId="{BDE73B27-91FE-46F1-BC67-D1C8DEC4B624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A937778-A498-4AF7-B16F-F278E1664568}">
      <dgm:prSet phldrT="[Текст]" custT="1"/>
      <dgm:spPr/>
      <dgm:t>
        <a:bodyPr/>
        <a:lstStyle/>
        <a:p>
          <a:r>
            <a:rPr lang="uz-Cyrl-UZ" sz="1300" b="1" noProof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956 </a:t>
          </a:r>
          <a:r>
            <a:rPr lang="uz-Cyrl-UZ" sz="1300" b="1" noProof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z-Cyrl-UZ" sz="1300" b="1" noProof="1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дона</a:t>
          </a:r>
          <a:r>
            <a:rPr lang="uz-Cyrl-UZ" sz="13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сув сарфини онлайн режимда назорат қилиш қурилмаларини ўрнатилади</a:t>
          </a:r>
          <a:endParaRPr lang="ru-RU" sz="1300" dirty="0">
            <a:solidFill>
              <a:srgbClr val="002060"/>
            </a:solidFill>
          </a:endParaRPr>
        </a:p>
      </dgm:t>
    </dgm:pt>
    <dgm:pt modelId="{1AC78CDD-7A00-4837-9441-8EFF2CCC04A6}" type="parTrans" cxnId="{008C413B-DC93-4BBD-A8BB-D3822C5D29A2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7D6EA62F-8AC7-4E9B-A723-A9058D59CE30}" type="sibTrans" cxnId="{008C413B-DC93-4BBD-A8BB-D3822C5D29A2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622F7DA2-1F17-4E7F-9E1B-AF15AC809412}">
      <dgm:prSet phldrT="[Текст]" custT="1"/>
      <dgm:spPr/>
      <dgm:t>
        <a:bodyPr/>
        <a:lstStyle/>
        <a:p>
          <a:r>
            <a:rPr lang="en-US" sz="1300" b="1" noProof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r>
            <a:rPr lang="uz-Cyrl-UZ" sz="1300" b="1" noProof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z-Cyrl-UZ" sz="1300" b="1" noProof="1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</a:t>
          </a:r>
          <a:r>
            <a:rPr lang="uz-Cyrl-UZ" sz="13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йирик сув хўжалиги объектларини</a:t>
          </a:r>
          <a:r>
            <a:rPr lang="en-US" sz="13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z-Cyrl-UZ" sz="13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автоматлаштириш</a:t>
          </a:r>
          <a:endParaRPr lang="ru-RU" sz="1300" dirty="0">
            <a:solidFill>
              <a:srgbClr val="002060"/>
            </a:solidFill>
          </a:endParaRPr>
        </a:p>
      </dgm:t>
    </dgm:pt>
    <dgm:pt modelId="{A228788C-B52C-4E16-A7BB-8C9733523220}" type="parTrans" cxnId="{54D3ED12-303D-42FD-B547-CB1835E9640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26FCE33-2116-4DA1-9B85-CA00CDEA2CDC}" type="sibTrans" cxnId="{54D3ED12-303D-42FD-B547-CB1835E9640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FF6ACBA-540F-46CC-8F26-7BAA10949216}" type="pres">
      <dgm:prSet presAssocID="{623157A9-1008-4875-9F4B-A503F38ECCC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96CC634-CBF5-4021-9338-3FF6919F4EE7}" type="pres">
      <dgm:prSet presAssocID="{2F725224-CDEC-47A4-B516-9EFFF3359734}" presName="thickLine" presStyleLbl="alignNod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D9767FE-F7BF-426E-B08A-6A675ADB2130}" type="pres">
      <dgm:prSet presAssocID="{2F725224-CDEC-47A4-B516-9EFFF3359734}" presName="horz1" presStyleCnt="0"/>
      <dgm:spPr/>
    </dgm:pt>
    <dgm:pt modelId="{5FD1E101-6DD8-4AC3-9651-63B80AE25AB2}" type="pres">
      <dgm:prSet presAssocID="{2F725224-CDEC-47A4-B516-9EFFF3359734}" presName="tx1" presStyleLbl="revTx" presStyleIdx="0" presStyleCnt="4" custFlipHor="1" custScaleX="6936"/>
      <dgm:spPr/>
      <dgm:t>
        <a:bodyPr/>
        <a:lstStyle/>
        <a:p>
          <a:endParaRPr lang="ru-RU"/>
        </a:p>
      </dgm:t>
    </dgm:pt>
    <dgm:pt modelId="{DC5495F5-57F2-402C-9F4E-6E194546661D}" type="pres">
      <dgm:prSet presAssocID="{2F725224-CDEC-47A4-B516-9EFFF3359734}" presName="vert1" presStyleCnt="0"/>
      <dgm:spPr/>
    </dgm:pt>
    <dgm:pt modelId="{93EBD9BD-5373-424C-ACF2-549B1A11D3B6}" type="pres">
      <dgm:prSet presAssocID="{52D61420-ABC3-4071-8587-ECA13D49868C}" presName="vertSpace2a" presStyleCnt="0"/>
      <dgm:spPr/>
    </dgm:pt>
    <dgm:pt modelId="{D4EF8B1F-5A77-4324-822C-490F1CDEDE44}" type="pres">
      <dgm:prSet presAssocID="{52D61420-ABC3-4071-8587-ECA13D49868C}" presName="horz2" presStyleCnt="0"/>
      <dgm:spPr/>
    </dgm:pt>
    <dgm:pt modelId="{BAE6E785-F203-41C1-9B32-FE11C4CD0470}" type="pres">
      <dgm:prSet presAssocID="{52D61420-ABC3-4071-8587-ECA13D49868C}" presName="horzSpace2" presStyleCnt="0"/>
      <dgm:spPr/>
    </dgm:pt>
    <dgm:pt modelId="{92096A23-37BC-4F6F-B4BA-721C56237F4B}" type="pres">
      <dgm:prSet presAssocID="{52D61420-ABC3-4071-8587-ECA13D49868C}" presName="tx2" presStyleLbl="revTx" presStyleIdx="1" presStyleCnt="4" custScaleX="102870" custScaleY="129376"/>
      <dgm:spPr/>
      <dgm:t>
        <a:bodyPr/>
        <a:lstStyle/>
        <a:p>
          <a:endParaRPr lang="ru-RU"/>
        </a:p>
      </dgm:t>
    </dgm:pt>
    <dgm:pt modelId="{9D76127A-0382-4D72-8D10-47DE496FB6D5}" type="pres">
      <dgm:prSet presAssocID="{52D61420-ABC3-4071-8587-ECA13D49868C}" presName="vert2" presStyleCnt="0"/>
      <dgm:spPr/>
    </dgm:pt>
    <dgm:pt modelId="{D511D7D3-BF03-43A1-81E9-202F9569B467}" type="pres">
      <dgm:prSet presAssocID="{52D61420-ABC3-4071-8587-ECA13D49868C}" presName="thinLine2b" presStyleLbl="callout" presStyleIdx="0" presStyleCnt="3"/>
      <dgm:spPr/>
    </dgm:pt>
    <dgm:pt modelId="{56A96437-6038-4A5F-A899-ED7C7C4E074D}" type="pres">
      <dgm:prSet presAssocID="{52D61420-ABC3-4071-8587-ECA13D49868C}" presName="vertSpace2b" presStyleCnt="0"/>
      <dgm:spPr/>
    </dgm:pt>
    <dgm:pt modelId="{EC0FC95B-C8D4-456E-B163-87528E30B507}" type="pres">
      <dgm:prSet presAssocID="{4A937778-A498-4AF7-B16F-F278E1664568}" presName="horz2" presStyleCnt="0"/>
      <dgm:spPr/>
    </dgm:pt>
    <dgm:pt modelId="{1D07F709-5781-4518-AA0C-31A07A8ED51F}" type="pres">
      <dgm:prSet presAssocID="{4A937778-A498-4AF7-B16F-F278E1664568}" presName="horzSpace2" presStyleCnt="0"/>
      <dgm:spPr/>
    </dgm:pt>
    <dgm:pt modelId="{051BE95B-7334-4DB0-B815-E34375C134E3}" type="pres">
      <dgm:prSet presAssocID="{4A937778-A498-4AF7-B16F-F278E1664568}" presName="tx2" presStyleLbl="revTx" presStyleIdx="2" presStyleCnt="4" custScaleX="103826"/>
      <dgm:spPr/>
      <dgm:t>
        <a:bodyPr/>
        <a:lstStyle/>
        <a:p>
          <a:endParaRPr lang="ru-RU"/>
        </a:p>
      </dgm:t>
    </dgm:pt>
    <dgm:pt modelId="{3BA36A57-E978-4A44-A3DE-08C4FD1AB213}" type="pres">
      <dgm:prSet presAssocID="{4A937778-A498-4AF7-B16F-F278E1664568}" presName="vert2" presStyleCnt="0"/>
      <dgm:spPr/>
    </dgm:pt>
    <dgm:pt modelId="{FC573A28-EDF7-4644-9655-0E0F92BC2230}" type="pres">
      <dgm:prSet presAssocID="{4A937778-A498-4AF7-B16F-F278E1664568}" presName="thinLine2b" presStyleLbl="callout" presStyleIdx="1" presStyleCnt="3"/>
      <dgm:spPr/>
    </dgm:pt>
    <dgm:pt modelId="{027F1E19-9DE3-49CA-9D00-67EF0F114521}" type="pres">
      <dgm:prSet presAssocID="{4A937778-A498-4AF7-B16F-F278E1664568}" presName="vertSpace2b" presStyleCnt="0"/>
      <dgm:spPr/>
    </dgm:pt>
    <dgm:pt modelId="{F3114619-2270-43E3-B798-1BA9982320EB}" type="pres">
      <dgm:prSet presAssocID="{622F7DA2-1F17-4E7F-9E1B-AF15AC809412}" presName="horz2" presStyleCnt="0"/>
      <dgm:spPr/>
    </dgm:pt>
    <dgm:pt modelId="{0BD1D792-E15F-4DFA-A735-B5961A4B64E8}" type="pres">
      <dgm:prSet presAssocID="{622F7DA2-1F17-4E7F-9E1B-AF15AC809412}" presName="horzSpace2" presStyleCnt="0"/>
      <dgm:spPr/>
    </dgm:pt>
    <dgm:pt modelId="{59FCB113-DC26-46EF-9E40-1C312BEE04C7}" type="pres">
      <dgm:prSet presAssocID="{622F7DA2-1F17-4E7F-9E1B-AF15AC809412}" presName="tx2" presStyleLbl="revTx" presStyleIdx="3" presStyleCnt="4" custScaleY="79389" custLinFactNeighborX="544" custLinFactNeighborY="-7505"/>
      <dgm:spPr/>
      <dgm:t>
        <a:bodyPr/>
        <a:lstStyle/>
        <a:p>
          <a:endParaRPr lang="ru-RU"/>
        </a:p>
      </dgm:t>
    </dgm:pt>
    <dgm:pt modelId="{6716B748-9965-4E7C-8328-546DDE7E48EB}" type="pres">
      <dgm:prSet presAssocID="{622F7DA2-1F17-4E7F-9E1B-AF15AC809412}" presName="vert2" presStyleCnt="0"/>
      <dgm:spPr/>
    </dgm:pt>
    <dgm:pt modelId="{F33080D4-2A7E-47F7-92EB-3769105ACFDF}" type="pres">
      <dgm:prSet presAssocID="{622F7DA2-1F17-4E7F-9E1B-AF15AC809412}" presName="thinLine2b" presStyleLbl="callout" presStyleIdx="2" presStyleCnt="3"/>
      <dgm:spPr/>
    </dgm:pt>
    <dgm:pt modelId="{2FAAB454-3779-4A59-8457-B6EFA389EE78}" type="pres">
      <dgm:prSet presAssocID="{622F7DA2-1F17-4E7F-9E1B-AF15AC809412}" presName="vertSpace2b" presStyleCnt="0"/>
      <dgm:spPr/>
    </dgm:pt>
  </dgm:ptLst>
  <dgm:cxnLst>
    <dgm:cxn modelId="{2788BA9E-D541-4041-B8D8-2A6A98FFCFB9}" srcId="{623157A9-1008-4875-9F4B-A503F38ECCC3}" destId="{2F725224-CDEC-47A4-B516-9EFFF3359734}" srcOrd="0" destOrd="0" parTransId="{3C533963-05D9-456D-8D35-E400B197765D}" sibTransId="{CF47FCAC-08B4-40A1-8A79-5F2A1B66FBB5}"/>
    <dgm:cxn modelId="{68ABCAB2-42E0-4AD5-8FBB-9FBDD09D7976}" type="presOf" srcId="{52D61420-ABC3-4071-8587-ECA13D49868C}" destId="{92096A23-37BC-4F6F-B4BA-721C56237F4B}" srcOrd="0" destOrd="0" presId="urn:microsoft.com/office/officeart/2008/layout/LinedList"/>
    <dgm:cxn modelId="{5B096812-BB01-4E33-B4AF-BBCBA194AD29}" type="presOf" srcId="{4A937778-A498-4AF7-B16F-F278E1664568}" destId="{051BE95B-7334-4DB0-B815-E34375C134E3}" srcOrd="0" destOrd="0" presId="urn:microsoft.com/office/officeart/2008/layout/LinedList"/>
    <dgm:cxn modelId="{8286DBE2-D1D9-4C4B-81BE-CA3BA84E41D5}" type="presOf" srcId="{2F725224-CDEC-47A4-B516-9EFFF3359734}" destId="{5FD1E101-6DD8-4AC3-9651-63B80AE25AB2}" srcOrd="0" destOrd="0" presId="urn:microsoft.com/office/officeart/2008/layout/LinedList"/>
    <dgm:cxn modelId="{BDE73B27-91FE-46F1-BC67-D1C8DEC4B624}" srcId="{2F725224-CDEC-47A4-B516-9EFFF3359734}" destId="{52D61420-ABC3-4071-8587-ECA13D49868C}" srcOrd="0" destOrd="0" parTransId="{801B8B35-D5A3-42C9-BE22-28AA79FA3BC1}" sibTransId="{215FA422-44A2-4C22-9A79-D38F82E2FDC8}"/>
    <dgm:cxn modelId="{54D3ED12-303D-42FD-B547-CB1835E96409}" srcId="{2F725224-CDEC-47A4-B516-9EFFF3359734}" destId="{622F7DA2-1F17-4E7F-9E1B-AF15AC809412}" srcOrd="2" destOrd="0" parTransId="{A228788C-B52C-4E16-A7BB-8C9733523220}" sibTransId="{426FCE33-2116-4DA1-9B85-CA00CDEA2CDC}"/>
    <dgm:cxn modelId="{008C413B-DC93-4BBD-A8BB-D3822C5D29A2}" srcId="{2F725224-CDEC-47A4-B516-9EFFF3359734}" destId="{4A937778-A498-4AF7-B16F-F278E1664568}" srcOrd="1" destOrd="0" parTransId="{1AC78CDD-7A00-4837-9441-8EFF2CCC04A6}" sibTransId="{7D6EA62F-8AC7-4E9B-A723-A9058D59CE30}"/>
    <dgm:cxn modelId="{86BE40B8-3A24-43BA-ABC7-B3A252BEE87F}" type="presOf" srcId="{622F7DA2-1F17-4E7F-9E1B-AF15AC809412}" destId="{59FCB113-DC26-46EF-9E40-1C312BEE04C7}" srcOrd="0" destOrd="0" presId="urn:microsoft.com/office/officeart/2008/layout/LinedList"/>
    <dgm:cxn modelId="{910BC630-4977-4D0A-B0CE-7AC6E30CF09F}" type="presOf" srcId="{623157A9-1008-4875-9F4B-A503F38ECCC3}" destId="{4FF6ACBA-540F-46CC-8F26-7BAA10949216}" srcOrd="0" destOrd="0" presId="urn:microsoft.com/office/officeart/2008/layout/LinedList"/>
    <dgm:cxn modelId="{B575E3DF-F307-428A-A24A-51A0372CFF0E}" type="presParOf" srcId="{4FF6ACBA-540F-46CC-8F26-7BAA10949216}" destId="{B96CC634-CBF5-4021-9338-3FF6919F4EE7}" srcOrd="0" destOrd="0" presId="urn:microsoft.com/office/officeart/2008/layout/LinedList"/>
    <dgm:cxn modelId="{893CD1A1-253F-49B6-9A55-1051B8ABBE33}" type="presParOf" srcId="{4FF6ACBA-540F-46CC-8F26-7BAA10949216}" destId="{AD9767FE-F7BF-426E-B08A-6A675ADB2130}" srcOrd="1" destOrd="0" presId="urn:microsoft.com/office/officeart/2008/layout/LinedList"/>
    <dgm:cxn modelId="{3E8BE637-E6A4-443C-AA5C-7FDB53626652}" type="presParOf" srcId="{AD9767FE-F7BF-426E-B08A-6A675ADB2130}" destId="{5FD1E101-6DD8-4AC3-9651-63B80AE25AB2}" srcOrd="0" destOrd="0" presId="urn:microsoft.com/office/officeart/2008/layout/LinedList"/>
    <dgm:cxn modelId="{6BD3134A-5C7A-4B01-890A-85DAFF038702}" type="presParOf" srcId="{AD9767FE-F7BF-426E-B08A-6A675ADB2130}" destId="{DC5495F5-57F2-402C-9F4E-6E194546661D}" srcOrd="1" destOrd="0" presId="urn:microsoft.com/office/officeart/2008/layout/LinedList"/>
    <dgm:cxn modelId="{42B114DE-7554-4302-80A6-6F364DC5B5E6}" type="presParOf" srcId="{DC5495F5-57F2-402C-9F4E-6E194546661D}" destId="{93EBD9BD-5373-424C-ACF2-549B1A11D3B6}" srcOrd="0" destOrd="0" presId="urn:microsoft.com/office/officeart/2008/layout/LinedList"/>
    <dgm:cxn modelId="{1C4925CF-3389-4881-A412-22F3785E5BCE}" type="presParOf" srcId="{DC5495F5-57F2-402C-9F4E-6E194546661D}" destId="{D4EF8B1F-5A77-4324-822C-490F1CDEDE44}" srcOrd="1" destOrd="0" presId="urn:microsoft.com/office/officeart/2008/layout/LinedList"/>
    <dgm:cxn modelId="{1CD4731C-6870-4C30-9218-227EC5609B34}" type="presParOf" srcId="{D4EF8B1F-5A77-4324-822C-490F1CDEDE44}" destId="{BAE6E785-F203-41C1-9B32-FE11C4CD0470}" srcOrd="0" destOrd="0" presId="urn:microsoft.com/office/officeart/2008/layout/LinedList"/>
    <dgm:cxn modelId="{FB5E59A4-B98E-44D1-A579-0DF68DB173CC}" type="presParOf" srcId="{D4EF8B1F-5A77-4324-822C-490F1CDEDE44}" destId="{92096A23-37BC-4F6F-B4BA-721C56237F4B}" srcOrd="1" destOrd="0" presId="urn:microsoft.com/office/officeart/2008/layout/LinedList"/>
    <dgm:cxn modelId="{9A326C25-AFE7-42CC-AB12-9B9ED8D9F860}" type="presParOf" srcId="{D4EF8B1F-5A77-4324-822C-490F1CDEDE44}" destId="{9D76127A-0382-4D72-8D10-47DE496FB6D5}" srcOrd="2" destOrd="0" presId="urn:microsoft.com/office/officeart/2008/layout/LinedList"/>
    <dgm:cxn modelId="{16E9D802-F2F3-40C9-BE38-187D2B2B9AED}" type="presParOf" srcId="{DC5495F5-57F2-402C-9F4E-6E194546661D}" destId="{D511D7D3-BF03-43A1-81E9-202F9569B467}" srcOrd="2" destOrd="0" presId="urn:microsoft.com/office/officeart/2008/layout/LinedList"/>
    <dgm:cxn modelId="{2BB6516C-4685-4CEC-BE3F-3C13BA6A8CBA}" type="presParOf" srcId="{DC5495F5-57F2-402C-9F4E-6E194546661D}" destId="{56A96437-6038-4A5F-A899-ED7C7C4E074D}" srcOrd="3" destOrd="0" presId="urn:microsoft.com/office/officeart/2008/layout/LinedList"/>
    <dgm:cxn modelId="{CE2FFA9F-66E6-48CA-99F4-C0030AC93169}" type="presParOf" srcId="{DC5495F5-57F2-402C-9F4E-6E194546661D}" destId="{EC0FC95B-C8D4-456E-B163-87528E30B507}" srcOrd="4" destOrd="0" presId="urn:microsoft.com/office/officeart/2008/layout/LinedList"/>
    <dgm:cxn modelId="{F87138C0-54CD-43BA-83D2-9A2D40C6CB5E}" type="presParOf" srcId="{EC0FC95B-C8D4-456E-B163-87528E30B507}" destId="{1D07F709-5781-4518-AA0C-31A07A8ED51F}" srcOrd="0" destOrd="0" presId="urn:microsoft.com/office/officeart/2008/layout/LinedList"/>
    <dgm:cxn modelId="{E0D2C9EF-E8AC-4E96-8AD8-D08E8E2E4314}" type="presParOf" srcId="{EC0FC95B-C8D4-456E-B163-87528E30B507}" destId="{051BE95B-7334-4DB0-B815-E34375C134E3}" srcOrd="1" destOrd="0" presId="urn:microsoft.com/office/officeart/2008/layout/LinedList"/>
    <dgm:cxn modelId="{B562EE19-A51E-4B8D-9466-39B43EA3FF78}" type="presParOf" srcId="{EC0FC95B-C8D4-456E-B163-87528E30B507}" destId="{3BA36A57-E978-4A44-A3DE-08C4FD1AB213}" srcOrd="2" destOrd="0" presId="urn:microsoft.com/office/officeart/2008/layout/LinedList"/>
    <dgm:cxn modelId="{231EB6F5-3E15-4E7D-866A-5C7F830E5BEB}" type="presParOf" srcId="{DC5495F5-57F2-402C-9F4E-6E194546661D}" destId="{FC573A28-EDF7-4644-9655-0E0F92BC2230}" srcOrd="5" destOrd="0" presId="urn:microsoft.com/office/officeart/2008/layout/LinedList"/>
    <dgm:cxn modelId="{37011FFA-67E5-480D-B861-71E0C2B1A3E1}" type="presParOf" srcId="{DC5495F5-57F2-402C-9F4E-6E194546661D}" destId="{027F1E19-9DE3-49CA-9D00-67EF0F114521}" srcOrd="6" destOrd="0" presId="urn:microsoft.com/office/officeart/2008/layout/LinedList"/>
    <dgm:cxn modelId="{FCE4DE3F-58AB-4C71-A2E1-D36564841862}" type="presParOf" srcId="{DC5495F5-57F2-402C-9F4E-6E194546661D}" destId="{F3114619-2270-43E3-B798-1BA9982320EB}" srcOrd="7" destOrd="0" presId="urn:microsoft.com/office/officeart/2008/layout/LinedList"/>
    <dgm:cxn modelId="{02B56E43-E75E-44A1-8CEA-A32018300CF1}" type="presParOf" srcId="{F3114619-2270-43E3-B798-1BA9982320EB}" destId="{0BD1D792-E15F-4DFA-A735-B5961A4B64E8}" srcOrd="0" destOrd="0" presId="urn:microsoft.com/office/officeart/2008/layout/LinedList"/>
    <dgm:cxn modelId="{B5965FEC-A469-4769-B1CF-57EFBBF5543E}" type="presParOf" srcId="{F3114619-2270-43E3-B798-1BA9982320EB}" destId="{59FCB113-DC26-46EF-9E40-1C312BEE04C7}" srcOrd="1" destOrd="0" presId="urn:microsoft.com/office/officeart/2008/layout/LinedList"/>
    <dgm:cxn modelId="{DDCC875E-A473-4212-B9B9-3E5669C9F64A}" type="presParOf" srcId="{F3114619-2270-43E3-B798-1BA9982320EB}" destId="{6716B748-9965-4E7C-8328-546DDE7E48EB}" srcOrd="2" destOrd="0" presId="urn:microsoft.com/office/officeart/2008/layout/LinedList"/>
    <dgm:cxn modelId="{1B8FF58C-46B2-420F-9717-8F0981268D42}" type="presParOf" srcId="{DC5495F5-57F2-402C-9F4E-6E194546661D}" destId="{F33080D4-2A7E-47F7-92EB-3769105ACFDF}" srcOrd="8" destOrd="0" presId="urn:microsoft.com/office/officeart/2008/layout/LinedList"/>
    <dgm:cxn modelId="{CF99475C-DACB-485D-94F9-93F78C9BA047}" type="presParOf" srcId="{DC5495F5-57F2-402C-9F4E-6E194546661D}" destId="{2FAAB454-3779-4A59-8457-B6EFA389EE78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2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2BC4AA-EC25-455D-9767-65CBDC45DB8E}" type="doc">
      <dgm:prSet loTypeId="urn:microsoft.com/office/officeart/2008/layout/LinedList" loCatId="list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ru-RU"/>
        </a:p>
      </dgm:t>
    </dgm:pt>
    <dgm:pt modelId="{AF2FDBCF-8E29-4916-A3F5-8F532964FBAF}">
      <dgm:prSet phldrT="[Текст]" custT="1"/>
      <dgm:spPr/>
      <dgm:t>
        <a:bodyPr/>
        <a:lstStyle/>
        <a:p>
          <a:endParaRPr lang="ru-RU" sz="1600" dirty="0"/>
        </a:p>
      </dgm:t>
    </dgm:pt>
    <dgm:pt modelId="{112A12A0-CD63-4C81-BA3C-957CE4438F69}" type="parTrans" cxnId="{14D7FB1E-8566-4C1E-A4BB-AC79F9CFD333}">
      <dgm:prSet/>
      <dgm:spPr/>
      <dgm:t>
        <a:bodyPr/>
        <a:lstStyle/>
        <a:p>
          <a:endParaRPr lang="ru-RU" sz="2800"/>
        </a:p>
      </dgm:t>
    </dgm:pt>
    <dgm:pt modelId="{A44C6D55-F15D-4F89-B140-3C0C278CA0F1}" type="sibTrans" cxnId="{14D7FB1E-8566-4C1E-A4BB-AC79F9CFD333}">
      <dgm:prSet/>
      <dgm:spPr/>
      <dgm:t>
        <a:bodyPr/>
        <a:lstStyle/>
        <a:p>
          <a:endParaRPr lang="ru-RU" sz="2800"/>
        </a:p>
      </dgm:t>
    </dgm:pt>
    <dgm:pt modelId="{686D7FC8-3560-4F26-9C7B-D7002FD405D2}">
      <dgm:prSet phldrT="[Текст]" custT="1"/>
      <dgm:spPr/>
      <dgm:t>
        <a:bodyPr/>
        <a:lstStyle/>
        <a:p>
          <a:pPr algn="just"/>
          <a:r>
            <a:rPr lang="en-US" sz="1400" b="1" noProof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1120 </a:t>
          </a:r>
          <a:r>
            <a:rPr lang="uz-Cyrl-UZ" sz="1400" b="1" noProof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км</a:t>
          </a:r>
          <a:r>
            <a:rPr lang="uz-Cyrl-UZ" sz="1400" b="1" noProof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z-Cyrl-UZ" sz="14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коллектор-дренаж тармоқлари таъмирлаб тикланади</a:t>
          </a:r>
          <a:endParaRPr lang="ru-RU" sz="1400" dirty="0"/>
        </a:p>
      </dgm:t>
    </dgm:pt>
    <dgm:pt modelId="{7D85F445-40DD-4810-96D7-8C0C3D231C42}" type="parTrans" cxnId="{3ED25F45-78C3-4D57-802E-1BDD709806BC}">
      <dgm:prSet/>
      <dgm:spPr/>
      <dgm:t>
        <a:bodyPr/>
        <a:lstStyle/>
        <a:p>
          <a:endParaRPr lang="ru-RU" sz="2800"/>
        </a:p>
      </dgm:t>
    </dgm:pt>
    <dgm:pt modelId="{9E1773BB-8678-457D-9490-A84390AB59C7}" type="sibTrans" cxnId="{3ED25F45-78C3-4D57-802E-1BDD709806BC}">
      <dgm:prSet/>
      <dgm:spPr/>
      <dgm:t>
        <a:bodyPr/>
        <a:lstStyle/>
        <a:p>
          <a:endParaRPr lang="ru-RU" sz="2800"/>
        </a:p>
      </dgm:t>
    </dgm:pt>
    <dgm:pt modelId="{5C59A88E-F9FC-4EF3-8BFF-655669FC7729}">
      <dgm:prSet phldrT="[Текст]" custT="1"/>
      <dgm:spPr/>
      <dgm:t>
        <a:bodyPr/>
        <a:lstStyle/>
        <a:p>
          <a:pPr algn="just"/>
          <a:r>
            <a:rPr lang="uz-Cyrl-UZ" sz="1400" b="1" noProof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ва </a:t>
          </a:r>
          <a:r>
            <a:rPr lang="uz-Cyrl-UZ" sz="1400" b="1" noProof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100</a:t>
          </a:r>
          <a:r>
            <a:rPr lang="uz-Cyrl-UZ" sz="1400" b="1" noProof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z-Cyrl-UZ" sz="1400" b="1" noProof="1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дона</a:t>
          </a:r>
          <a:r>
            <a:rPr lang="uz-Cyrl-UZ" sz="14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кузатув қудуқлари таъмирлаб тикланади</a:t>
          </a:r>
          <a:endParaRPr lang="ru-RU" sz="1400" dirty="0"/>
        </a:p>
      </dgm:t>
    </dgm:pt>
    <dgm:pt modelId="{DCABC8E8-EC75-46E3-B5BC-1FCE1C835001}" type="parTrans" cxnId="{0C51BB79-5601-4F7B-A8D0-785AC08050D4}">
      <dgm:prSet/>
      <dgm:spPr/>
      <dgm:t>
        <a:bodyPr/>
        <a:lstStyle/>
        <a:p>
          <a:endParaRPr lang="ru-RU" sz="2800"/>
        </a:p>
      </dgm:t>
    </dgm:pt>
    <dgm:pt modelId="{FFD1C7DA-6F7C-4F2B-9544-78E7F886C27B}" type="sibTrans" cxnId="{0C51BB79-5601-4F7B-A8D0-785AC08050D4}">
      <dgm:prSet/>
      <dgm:spPr/>
      <dgm:t>
        <a:bodyPr/>
        <a:lstStyle/>
        <a:p>
          <a:endParaRPr lang="ru-RU" sz="2800"/>
        </a:p>
      </dgm:t>
    </dgm:pt>
    <dgm:pt modelId="{89A0C765-AC83-4B87-A8E5-7C76865762E7}" type="pres">
      <dgm:prSet presAssocID="{032BC4AA-EC25-455D-9767-65CBDC45DB8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D01453B-AC96-44C6-BEF1-CAC1DF696721}" type="pres">
      <dgm:prSet presAssocID="{AF2FDBCF-8E29-4916-A3F5-8F532964FBAF}" presName="thickLine" presStyleLbl="alignNode1" presStyleIdx="0" presStyleCnt="1"/>
      <dgm:spPr/>
    </dgm:pt>
    <dgm:pt modelId="{8C20EBD7-E8EC-4332-9204-B4802A74ED47}" type="pres">
      <dgm:prSet presAssocID="{AF2FDBCF-8E29-4916-A3F5-8F532964FBAF}" presName="horz1" presStyleCnt="0"/>
      <dgm:spPr/>
    </dgm:pt>
    <dgm:pt modelId="{E0D8C1DC-0A6F-4E9D-A89F-37BF13E8F5C9}" type="pres">
      <dgm:prSet presAssocID="{AF2FDBCF-8E29-4916-A3F5-8F532964FBAF}" presName="tx1" presStyleLbl="revTx" presStyleIdx="0" presStyleCnt="3" custFlipHor="1" custScaleX="11827"/>
      <dgm:spPr/>
      <dgm:t>
        <a:bodyPr/>
        <a:lstStyle/>
        <a:p>
          <a:endParaRPr lang="ru-RU"/>
        </a:p>
      </dgm:t>
    </dgm:pt>
    <dgm:pt modelId="{E32C2B6A-0A47-41FD-8AA2-34F1419A8114}" type="pres">
      <dgm:prSet presAssocID="{AF2FDBCF-8E29-4916-A3F5-8F532964FBAF}" presName="vert1" presStyleCnt="0"/>
      <dgm:spPr/>
    </dgm:pt>
    <dgm:pt modelId="{B1BFB6E3-0E30-4B34-8D52-8468D830D4C8}" type="pres">
      <dgm:prSet presAssocID="{686D7FC8-3560-4F26-9C7B-D7002FD405D2}" presName="vertSpace2a" presStyleCnt="0"/>
      <dgm:spPr/>
    </dgm:pt>
    <dgm:pt modelId="{63057D98-8E69-48A3-AF88-71BCDCB7A82D}" type="pres">
      <dgm:prSet presAssocID="{686D7FC8-3560-4F26-9C7B-D7002FD405D2}" presName="horz2" presStyleCnt="0"/>
      <dgm:spPr/>
    </dgm:pt>
    <dgm:pt modelId="{F36D9EBD-68D4-470A-9E68-924FE282F773}" type="pres">
      <dgm:prSet presAssocID="{686D7FC8-3560-4F26-9C7B-D7002FD405D2}" presName="horzSpace2" presStyleCnt="0"/>
      <dgm:spPr/>
    </dgm:pt>
    <dgm:pt modelId="{BED69132-468C-4D1E-8B0A-9EDC7657C501}" type="pres">
      <dgm:prSet presAssocID="{686D7FC8-3560-4F26-9C7B-D7002FD405D2}" presName="tx2" presStyleLbl="revTx" presStyleIdx="1" presStyleCnt="3" custScaleX="177477" custScaleY="45669" custLinFactNeighborY="-15360"/>
      <dgm:spPr/>
      <dgm:t>
        <a:bodyPr/>
        <a:lstStyle/>
        <a:p>
          <a:endParaRPr lang="ru-RU"/>
        </a:p>
      </dgm:t>
    </dgm:pt>
    <dgm:pt modelId="{DAF9C039-A1A6-4FA8-9984-46F1151E02DD}" type="pres">
      <dgm:prSet presAssocID="{686D7FC8-3560-4F26-9C7B-D7002FD405D2}" presName="vert2" presStyleCnt="0"/>
      <dgm:spPr/>
    </dgm:pt>
    <dgm:pt modelId="{729EFA91-5685-428A-A75D-B857BA765EA0}" type="pres">
      <dgm:prSet presAssocID="{686D7FC8-3560-4F26-9C7B-D7002FD405D2}" presName="thinLine2b" presStyleLbl="callout" presStyleIdx="0" presStyleCnt="2"/>
      <dgm:spPr/>
    </dgm:pt>
    <dgm:pt modelId="{41550FD6-A650-4859-9CBE-57B066B1BCB1}" type="pres">
      <dgm:prSet presAssocID="{686D7FC8-3560-4F26-9C7B-D7002FD405D2}" presName="vertSpace2b" presStyleCnt="0"/>
      <dgm:spPr/>
    </dgm:pt>
    <dgm:pt modelId="{74AADD98-429C-4B10-AACE-7A387BA4D60D}" type="pres">
      <dgm:prSet presAssocID="{5C59A88E-F9FC-4EF3-8BFF-655669FC7729}" presName="horz2" presStyleCnt="0"/>
      <dgm:spPr/>
    </dgm:pt>
    <dgm:pt modelId="{F6D4995F-B17B-4BB3-AA13-33439DEEB787}" type="pres">
      <dgm:prSet presAssocID="{5C59A88E-F9FC-4EF3-8BFF-655669FC7729}" presName="horzSpace2" presStyleCnt="0"/>
      <dgm:spPr/>
    </dgm:pt>
    <dgm:pt modelId="{420113F2-5427-470D-AFAC-EA5E4B87F334}" type="pres">
      <dgm:prSet presAssocID="{5C59A88E-F9FC-4EF3-8BFF-655669FC7729}" presName="tx2" presStyleLbl="revTx" presStyleIdx="2" presStyleCnt="3" custScaleX="182442" custLinFactNeighborY="-10240"/>
      <dgm:spPr/>
      <dgm:t>
        <a:bodyPr/>
        <a:lstStyle/>
        <a:p>
          <a:endParaRPr lang="ru-RU"/>
        </a:p>
      </dgm:t>
    </dgm:pt>
    <dgm:pt modelId="{470FB0A3-7690-4514-80E1-C11BE98E811B}" type="pres">
      <dgm:prSet presAssocID="{5C59A88E-F9FC-4EF3-8BFF-655669FC7729}" presName="vert2" presStyleCnt="0"/>
      <dgm:spPr/>
    </dgm:pt>
    <dgm:pt modelId="{C4C42F2B-F434-4078-ABEE-C3962FF0B4B8}" type="pres">
      <dgm:prSet presAssocID="{5C59A88E-F9FC-4EF3-8BFF-655669FC7729}" presName="thinLine2b" presStyleLbl="callout" presStyleIdx="1" presStyleCnt="2" custLinFactY="-608223" custLinFactNeighborX="662" custLinFactNeighborY="-700000"/>
      <dgm:spPr/>
    </dgm:pt>
    <dgm:pt modelId="{2CDD215F-FB5D-49A2-80B8-4075D42DC7C7}" type="pres">
      <dgm:prSet presAssocID="{5C59A88E-F9FC-4EF3-8BFF-655669FC7729}" presName="vertSpace2b" presStyleCnt="0"/>
      <dgm:spPr/>
    </dgm:pt>
  </dgm:ptLst>
  <dgm:cxnLst>
    <dgm:cxn modelId="{9E80B1DE-6515-4D29-8846-15FCB053A734}" type="presOf" srcId="{686D7FC8-3560-4F26-9C7B-D7002FD405D2}" destId="{BED69132-468C-4D1E-8B0A-9EDC7657C501}" srcOrd="0" destOrd="0" presId="urn:microsoft.com/office/officeart/2008/layout/LinedList"/>
    <dgm:cxn modelId="{3124D87F-743F-4DEF-9A6C-56218DE9D8BE}" type="presOf" srcId="{032BC4AA-EC25-455D-9767-65CBDC45DB8E}" destId="{89A0C765-AC83-4B87-A8E5-7C76865762E7}" srcOrd="0" destOrd="0" presId="urn:microsoft.com/office/officeart/2008/layout/LinedList"/>
    <dgm:cxn modelId="{3ED25F45-78C3-4D57-802E-1BDD709806BC}" srcId="{AF2FDBCF-8E29-4916-A3F5-8F532964FBAF}" destId="{686D7FC8-3560-4F26-9C7B-D7002FD405D2}" srcOrd="0" destOrd="0" parTransId="{7D85F445-40DD-4810-96D7-8C0C3D231C42}" sibTransId="{9E1773BB-8678-457D-9490-A84390AB59C7}"/>
    <dgm:cxn modelId="{A968BD99-4A18-4384-9934-F09D23760777}" type="presOf" srcId="{5C59A88E-F9FC-4EF3-8BFF-655669FC7729}" destId="{420113F2-5427-470D-AFAC-EA5E4B87F334}" srcOrd="0" destOrd="0" presId="urn:microsoft.com/office/officeart/2008/layout/LinedList"/>
    <dgm:cxn modelId="{0C51BB79-5601-4F7B-A8D0-785AC08050D4}" srcId="{AF2FDBCF-8E29-4916-A3F5-8F532964FBAF}" destId="{5C59A88E-F9FC-4EF3-8BFF-655669FC7729}" srcOrd="1" destOrd="0" parTransId="{DCABC8E8-EC75-46E3-B5BC-1FCE1C835001}" sibTransId="{FFD1C7DA-6F7C-4F2B-9544-78E7F886C27B}"/>
    <dgm:cxn modelId="{14D7FB1E-8566-4C1E-A4BB-AC79F9CFD333}" srcId="{032BC4AA-EC25-455D-9767-65CBDC45DB8E}" destId="{AF2FDBCF-8E29-4916-A3F5-8F532964FBAF}" srcOrd="0" destOrd="0" parTransId="{112A12A0-CD63-4C81-BA3C-957CE4438F69}" sibTransId="{A44C6D55-F15D-4F89-B140-3C0C278CA0F1}"/>
    <dgm:cxn modelId="{13183A81-55E7-4581-9F9D-9DA93D5F2496}" type="presOf" srcId="{AF2FDBCF-8E29-4916-A3F5-8F532964FBAF}" destId="{E0D8C1DC-0A6F-4E9D-A89F-37BF13E8F5C9}" srcOrd="0" destOrd="0" presId="urn:microsoft.com/office/officeart/2008/layout/LinedList"/>
    <dgm:cxn modelId="{09F6FBE7-DFDC-46F3-B500-3DC9173F177A}" type="presParOf" srcId="{89A0C765-AC83-4B87-A8E5-7C76865762E7}" destId="{AD01453B-AC96-44C6-BEF1-CAC1DF696721}" srcOrd="0" destOrd="0" presId="urn:microsoft.com/office/officeart/2008/layout/LinedList"/>
    <dgm:cxn modelId="{17DF9C19-D73D-455D-A23C-604C95B44205}" type="presParOf" srcId="{89A0C765-AC83-4B87-A8E5-7C76865762E7}" destId="{8C20EBD7-E8EC-4332-9204-B4802A74ED47}" srcOrd="1" destOrd="0" presId="urn:microsoft.com/office/officeart/2008/layout/LinedList"/>
    <dgm:cxn modelId="{AC99136F-2E9E-449D-A817-8D9E46C2B747}" type="presParOf" srcId="{8C20EBD7-E8EC-4332-9204-B4802A74ED47}" destId="{E0D8C1DC-0A6F-4E9D-A89F-37BF13E8F5C9}" srcOrd="0" destOrd="0" presId="urn:microsoft.com/office/officeart/2008/layout/LinedList"/>
    <dgm:cxn modelId="{82874E49-0179-4A7D-A6F8-5FA59745D287}" type="presParOf" srcId="{8C20EBD7-E8EC-4332-9204-B4802A74ED47}" destId="{E32C2B6A-0A47-41FD-8AA2-34F1419A8114}" srcOrd="1" destOrd="0" presId="urn:microsoft.com/office/officeart/2008/layout/LinedList"/>
    <dgm:cxn modelId="{29271FD2-7B97-46B2-A93C-5C275987FCF6}" type="presParOf" srcId="{E32C2B6A-0A47-41FD-8AA2-34F1419A8114}" destId="{B1BFB6E3-0E30-4B34-8D52-8468D830D4C8}" srcOrd="0" destOrd="0" presId="urn:microsoft.com/office/officeart/2008/layout/LinedList"/>
    <dgm:cxn modelId="{B7F23E9E-99F7-4284-9256-CDA766DCF3C4}" type="presParOf" srcId="{E32C2B6A-0A47-41FD-8AA2-34F1419A8114}" destId="{63057D98-8E69-48A3-AF88-71BCDCB7A82D}" srcOrd="1" destOrd="0" presId="urn:microsoft.com/office/officeart/2008/layout/LinedList"/>
    <dgm:cxn modelId="{822A2F74-F753-442C-AB9B-7947B01B0C5F}" type="presParOf" srcId="{63057D98-8E69-48A3-AF88-71BCDCB7A82D}" destId="{F36D9EBD-68D4-470A-9E68-924FE282F773}" srcOrd="0" destOrd="0" presId="urn:microsoft.com/office/officeart/2008/layout/LinedList"/>
    <dgm:cxn modelId="{394BD1EC-EC36-4AC7-87B8-F10AA324E8D9}" type="presParOf" srcId="{63057D98-8E69-48A3-AF88-71BCDCB7A82D}" destId="{BED69132-468C-4D1E-8B0A-9EDC7657C501}" srcOrd="1" destOrd="0" presId="urn:microsoft.com/office/officeart/2008/layout/LinedList"/>
    <dgm:cxn modelId="{85269773-F15F-4420-A43C-69209DCDE105}" type="presParOf" srcId="{63057D98-8E69-48A3-AF88-71BCDCB7A82D}" destId="{DAF9C039-A1A6-4FA8-9984-46F1151E02DD}" srcOrd="2" destOrd="0" presId="urn:microsoft.com/office/officeart/2008/layout/LinedList"/>
    <dgm:cxn modelId="{DD4015C7-2355-410F-8576-359308EECDC3}" type="presParOf" srcId="{E32C2B6A-0A47-41FD-8AA2-34F1419A8114}" destId="{729EFA91-5685-428A-A75D-B857BA765EA0}" srcOrd="2" destOrd="0" presId="urn:microsoft.com/office/officeart/2008/layout/LinedList"/>
    <dgm:cxn modelId="{B7A6E1FD-EF92-4EFB-AA58-7430B4B5D031}" type="presParOf" srcId="{E32C2B6A-0A47-41FD-8AA2-34F1419A8114}" destId="{41550FD6-A650-4859-9CBE-57B066B1BCB1}" srcOrd="3" destOrd="0" presId="urn:microsoft.com/office/officeart/2008/layout/LinedList"/>
    <dgm:cxn modelId="{947D5B68-D756-4D26-95CF-48147BE93D2E}" type="presParOf" srcId="{E32C2B6A-0A47-41FD-8AA2-34F1419A8114}" destId="{74AADD98-429C-4B10-AACE-7A387BA4D60D}" srcOrd="4" destOrd="0" presId="urn:microsoft.com/office/officeart/2008/layout/LinedList"/>
    <dgm:cxn modelId="{2928865E-A01E-426D-82F3-F62E5ECCFD7B}" type="presParOf" srcId="{74AADD98-429C-4B10-AACE-7A387BA4D60D}" destId="{F6D4995F-B17B-4BB3-AA13-33439DEEB787}" srcOrd="0" destOrd="0" presId="urn:microsoft.com/office/officeart/2008/layout/LinedList"/>
    <dgm:cxn modelId="{D1BE85C9-696C-4478-94E3-AF24BD1AB807}" type="presParOf" srcId="{74AADD98-429C-4B10-AACE-7A387BA4D60D}" destId="{420113F2-5427-470D-AFAC-EA5E4B87F334}" srcOrd="1" destOrd="0" presId="urn:microsoft.com/office/officeart/2008/layout/LinedList"/>
    <dgm:cxn modelId="{8DA12F33-B92E-420E-A462-A32443F791EE}" type="presParOf" srcId="{74AADD98-429C-4B10-AACE-7A387BA4D60D}" destId="{470FB0A3-7690-4514-80E1-C11BE98E811B}" srcOrd="2" destOrd="0" presId="urn:microsoft.com/office/officeart/2008/layout/LinedList"/>
    <dgm:cxn modelId="{1B470486-43C0-4B27-8493-B64137FE3998}" type="presParOf" srcId="{E32C2B6A-0A47-41FD-8AA2-34F1419A8114}" destId="{C4C42F2B-F434-4078-ABEE-C3962FF0B4B8}" srcOrd="5" destOrd="0" presId="urn:microsoft.com/office/officeart/2008/layout/LinedList"/>
    <dgm:cxn modelId="{6EA7368B-BB77-4035-BDDA-AD12EF081E0A}" type="presParOf" srcId="{E32C2B6A-0A47-41FD-8AA2-34F1419A8114}" destId="{2CDD215F-FB5D-49A2-80B8-4075D42DC7C7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3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E7081DE-DF08-4E37-A461-E58947AB66DC}" type="datetimeFigureOut">
              <a:rPr lang="ru-RU"/>
              <a:pPr>
                <a:defRPr/>
              </a:pPr>
              <a:t>17.10.2024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1804436-ECA4-4069-A123-B0876FF01B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EB6466-A992-4855-A6C2-0D8265956D9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7B855-AC80-49BC-BAFE-5F9AEFCEE213}" type="datetimeFigureOut">
              <a:rPr lang="ru-RU"/>
              <a:pPr>
                <a:defRPr/>
              </a:pPr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4A867-673E-484E-BA68-C5306C4D93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A825E-DFC3-4E7F-A645-7291C72353D1}" type="datetimeFigureOut">
              <a:rPr lang="ru-RU"/>
              <a:pPr>
                <a:defRPr/>
              </a:pPr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55671-3F50-4A59-AEBA-5C1FD8E86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457AF-8CF0-43EA-91AA-F0D8443A71AD}" type="datetimeFigureOut">
              <a:rPr lang="ru-RU"/>
              <a:pPr>
                <a:defRPr/>
              </a:pPr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FA71E-CDFC-4285-817F-3CE6BA92B5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B0B40-46A2-4DD7-BDE1-792D85187B3D}" type="datetimeFigureOut">
              <a:rPr lang="ru-RU"/>
              <a:pPr>
                <a:defRPr/>
              </a:pPr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BD515-8CD0-495C-9194-3FBE0C0902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7541D-ABE9-4511-8925-81CA2D3FF5D7}" type="datetimeFigureOut">
              <a:rPr lang="ru-RU"/>
              <a:pPr>
                <a:defRPr/>
              </a:pPr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4CAC2-FBEE-46CC-97F7-3DCEA49D6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26009-145C-4448-9CF1-F906DB481A6C}" type="datetimeFigureOut">
              <a:rPr lang="ru-RU"/>
              <a:pPr>
                <a:defRPr/>
              </a:pPr>
              <a:t>17.10.2024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08C10-ACA2-4DCA-9A1C-AE74DF6CC0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18BF2-69C4-40A1-8FC3-D41A333ECC46}" type="datetimeFigureOut">
              <a:rPr lang="ru-RU"/>
              <a:pPr>
                <a:defRPr/>
              </a:pPr>
              <a:t>17.10.2024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C4FC0-CFF3-4BC4-8731-15095F5FFD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07C4A-009D-4216-BA0F-7D66BB9263E4}" type="datetimeFigureOut">
              <a:rPr lang="ru-RU"/>
              <a:pPr>
                <a:defRPr/>
              </a:pPr>
              <a:t>17.10.2024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FE181-AF14-4B41-96FF-C37F03D0AC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B6F93-2734-412F-A7E0-2E83586980F9}" type="datetimeFigureOut">
              <a:rPr lang="ru-RU"/>
              <a:pPr>
                <a:defRPr/>
              </a:pPr>
              <a:t>17.10.2024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7F9AB-B22D-4566-AD0E-A8B1B2635B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168EA-60EE-4DF1-98B7-02C1D9CB8D55}" type="datetimeFigureOut">
              <a:rPr lang="ru-RU"/>
              <a:pPr>
                <a:defRPr/>
              </a:pPr>
              <a:t>17.10.2024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4A950-5759-42A9-A4C1-523454D5A5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A4956-D94B-48B4-B6DE-58ED16F885C6}" type="datetimeFigureOut">
              <a:rPr lang="ru-RU"/>
              <a:pPr>
                <a:defRPr/>
              </a:pPr>
              <a:t>17.10.2024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09B37-1C73-484C-BD4C-734F72480D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C1E0D8A-96E4-482B-9217-B01E84DBF98E}" type="datetimeFigureOut">
              <a:rPr lang="ru-RU"/>
              <a:pPr>
                <a:defRPr/>
              </a:pPr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26578FD-C128-4CD6-9E18-831CC45ABA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26" Type="http://schemas.openxmlformats.org/officeDocument/2006/relationships/diagramData" Target="../diagrams/data5.xml"/><Relationship Id="rId3" Type="http://schemas.openxmlformats.org/officeDocument/2006/relationships/notesSlide" Target="../notesSlides/notesSlide1.xml"/><Relationship Id="rId21" Type="http://schemas.openxmlformats.org/officeDocument/2006/relationships/diagramQuickStyle" Target="../diagrams/quickStyle4.xml"/><Relationship Id="rId34" Type="http://schemas.openxmlformats.org/officeDocument/2006/relationships/image" Target="../media/image8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5" Type="http://schemas.openxmlformats.org/officeDocument/2006/relationships/image" Target="../media/image4.jpeg"/><Relationship Id="rId3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6" Type="http://schemas.openxmlformats.org/officeDocument/2006/relationships/diagramQuickStyle" Target="../diagrams/quickStyle3.xml"/><Relationship Id="rId20" Type="http://schemas.openxmlformats.org/officeDocument/2006/relationships/diagramLayout" Target="../diagrams/layout4.xml"/><Relationship Id="rId29" Type="http://schemas.openxmlformats.org/officeDocument/2006/relationships/diagramColors" Target="../diagrams/colors5.xml"/><Relationship Id="rId1" Type="http://schemas.openxmlformats.org/officeDocument/2006/relationships/vmlDrawing" Target="../drawings/vmlDrawing1.v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24" Type="http://schemas.openxmlformats.org/officeDocument/2006/relationships/image" Target="../media/image3.jpeg"/><Relationship Id="rId32" Type="http://schemas.openxmlformats.org/officeDocument/2006/relationships/image" Target="../media/image6.jpeg"/><Relationship Id="rId5" Type="http://schemas.openxmlformats.org/officeDocument/2006/relationships/diagramLayout" Target="../diagrams/layout1.xml"/><Relationship Id="rId15" Type="http://schemas.openxmlformats.org/officeDocument/2006/relationships/diagramLayout" Target="../diagrams/layout3.xml"/><Relationship Id="rId23" Type="http://schemas.microsoft.com/office/2007/relationships/diagramDrawing" Target="../diagrams/drawing4.xml"/><Relationship Id="rId28" Type="http://schemas.openxmlformats.org/officeDocument/2006/relationships/diagramQuickStyle" Target="../diagrams/quickStyle5.xml"/><Relationship Id="rId10" Type="http://schemas.openxmlformats.org/officeDocument/2006/relationships/diagramLayout" Target="../diagrams/layout2.xml"/><Relationship Id="rId19" Type="http://schemas.openxmlformats.org/officeDocument/2006/relationships/diagramData" Target="../diagrams/data4.xml"/><Relationship Id="rId31" Type="http://schemas.openxmlformats.org/officeDocument/2006/relationships/image" Target="../media/image5.jpeg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Relationship Id="rId22" Type="http://schemas.openxmlformats.org/officeDocument/2006/relationships/diagramColors" Target="../diagrams/colors4.xml"/><Relationship Id="rId27" Type="http://schemas.openxmlformats.org/officeDocument/2006/relationships/diagramLayout" Target="../diagrams/layout5.xml"/><Relationship Id="rId30" Type="http://schemas.microsoft.com/office/2007/relationships/diagramDrawing" Target="../diagrams/drawing5.xml"/><Relationship Id="rId35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Прямоугольник 65"/>
          <p:cNvSpPr/>
          <p:nvPr/>
        </p:nvSpPr>
        <p:spPr>
          <a:xfrm>
            <a:off x="49213" y="681038"/>
            <a:ext cx="5156200" cy="25400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60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05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Коллектор-дренаж тармоқларини реконструкция қилиш ва қуриш бўйича     </a:t>
            </a:r>
          </a:p>
        </p:txBody>
      </p:sp>
      <p:graphicFrame>
        <p:nvGraphicFramePr>
          <p:cNvPr id="72" name="Схема 71"/>
          <p:cNvGraphicFramePr/>
          <p:nvPr/>
        </p:nvGraphicFramePr>
        <p:xfrm>
          <a:off x="1705547" y="925234"/>
          <a:ext cx="3448599" cy="1179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3" name="Прямоугольник 72"/>
          <p:cNvSpPr/>
          <p:nvPr/>
        </p:nvSpPr>
        <p:spPr>
          <a:xfrm>
            <a:off x="5270500" y="698500"/>
            <a:ext cx="3389313" cy="430213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60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1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Коллектор-дренаж тармоқларини таъмирлаш-тиклаш.     </a:t>
            </a:r>
          </a:p>
        </p:txBody>
      </p:sp>
      <p:graphicFrame>
        <p:nvGraphicFramePr>
          <p:cNvPr id="75" name="Схема 74"/>
          <p:cNvGraphicFramePr/>
          <p:nvPr/>
        </p:nvGraphicFramePr>
        <p:xfrm>
          <a:off x="5277555" y="1172839"/>
          <a:ext cx="3401621" cy="691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88" name="Прямоугольник 87"/>
          <p:cNvSpPr/>
          <p:nvPr/>
        </p:nvSpPr>
        <p:spPr>
          <a:xfrm>
            <a:off x="39688" y="2081213"/>
            <a:ext cx="5153025" cy="25241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60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05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Ирригация тармоқларини реконструкция қилиш ва қуриш бўйича     </a:t>
            </a:r>
          </a:p>
        </p:txBody>
      </p:sp>
      <p:graphicFrame>
        <p:nvGraphicFramePr>
          <p:cNvPr id="94" name="Схема 93"/>
          <p:cNvGraphicFramePr/>
          <p:nvPr/>
        </p:nvGraphicFramePr>
        <p:xfrm>
          <a:off x="1669106" y="2413548"/>
          <a:ext cx="3523742" cy="1572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95" name="Прямоугольник 94"/>
          <p:cNvSpPr/>
          <p:nvPr/>
        </p:nvSpPr>
        <p:spPr>
          <a:xfrm>
            <a:off x="5241925" y="2047875"/>
            <a:ext cx="3417888" cy="24606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60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0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Ахборот технологияларини қўллаш бўйича</a:t>
            </a:r>
          </a:p>
        </p:txBody>
      </p:sp>
      <p:graphicFrame>
        <p:nvGraphicFramePr>
          <p:cNvPr id="96" name="Схема 95"/>
          <p:cNvGraphicFramePr/>
          <p:nvPr/>
        </p:nvGraphicFramePr>
        <p:xfrm>
          <a:off x="5257571" y="2328161"/>
          <a:ext cx="3395133" cy="2613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sp>
        <p:nvSpPr>
          <p:cNvPr id="98" name="Прямоугольник 97"/>
          <p:cNvSpPr/>
          <p:nvPr/>
        </p:nvSpPr>
        <p:spPr>
          <a:xfrm>
            <a:off x="49213" y="3910013"/>
            <a:ext cx="4995862" cy="3079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60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4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Эришиладиган </a:t>
            </a:r>
            <a:r>
              <a:rPr lang="uz-Cyrl-UZ" sz="14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самарадорлик</a:t>
            </a:r>
          </a:p>
        </p:txBody>
      </p:sp>
      <p:sp>
        <p:nvSpPr>
          <p:cNvPr id="14347" name="Прямоугольник 100"/>
          <p:cNvSpPr>
            <a:spLocks noChangeArrowheads="1"/>
          </p:cNvSpPr>
          <p:nvPr/>
        </p:nvSpPr>
        <p:spPr bwMode="auto">
          <a:xfrm>
            <a:off x="104775" y="4144963"/>
            <a:ext cx="5011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8850"/>
            <a:r>
              <a:rPr lang="ru-RU" sz="1400" b="1" noProof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76000</a:t>
            </a:r>
            <a:r>
              <a:rPr lang="ru-RU" sz="1400" b="1" noProof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noProof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гектар</a:t>
            </a:r>
            <a:r>
              <a:rPr lang="ru-RU" sz="1400" b="1" noProof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майдон кафолатли сув билан таъминланади;</a:t>
            </a:r>
          </a:p>
        </p:txBody>
      </p:sp>
      <p:sp>
        <p:nvSpPr>
          <p:cNvPr id="14348" name="Прямоугольник 102"/>
          <p:cNvSpPr>
            <a:spLocks noChangeArrowheads="1"/>
          </p:cNvSpPr>
          <p:nvPr/>
        </p:nvSpPr>
        <p:spPr bwMode="auto">
          <a:xfrm>
            <a:off x="-25400" y="4379913"/>
            <a:ext cx="538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8850"/>
            <a:r>
              <a:rPr lang="ru-RU" sz="1400" b="1" noProof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Сувдан фойдаланиш коиффициенти </a:t>
            </a:r>
            <a:r>
              <a:rPr lang="ru-RU" sz="1400" b="1" noProof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0,66 </a:t>
            </a:r>
            <a:r>
              <a:rPr lang="ru-RU" sz="1400" b="1" noProof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фоиздан </a:t>
            </a:r>
            <a:r>
              <a:rPr lang="ru-RU" sz="1400" b="1" noProof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0,71</a:t>
            </a:r>
            <a:r>
              <a:rPr lang="ru-RU" sz="1400" b="1" noProof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фоизгача ошади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8697111" y="702468"/>
            <a:ext cx="3459260" cy="276999"/>
          </a:xfrm>
          <a:prstGeom prst="rect">
            <a:avLst/>
          </a:prstGeom>
          <a:gradFill flip="none" rotWithShape="1">
            <a:gsLst>
              <a:gs pos="100000">
                <a:schemeClr val="accent5">
                  <a:lumMod val="0"/>
                  <a:lumOff val="10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37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60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2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Самарадорлик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10118725" y="1722438"/>
            <a:ext cx="2041525" cy="10144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60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05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z-Cyrl-UZ" sz="12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12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z-Cyrl-UZ" sz="12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12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uz-Cyrl-UZ" sz="12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йилларда    </a:t>
            </a:r>
            <a:br>
              <a:rPr lang="uz-Cyrl-UZ" sz="12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  <a:r>
              <a:rPr lang="uz-Cyrl-UZ" sz="1200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200" b="1" noProof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минг гектар</a:t>
            </a:r>
            <a:r>
              <a:rPr lang="uz-Cyrl-UZ" sz="12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2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майдонга сув тежамкор суғориш технологиялари тадбиқ этилади</a:t>
            </a:r>
          </a:p>
        </p:txBody>
      </p:sp>
      <p:pic>
        <p:nvPicPr>
          <p:cNvPr id="113" name="Рисунок 112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87126" y="999472"/>
            <a:ext cx="1532077" cy="5290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4" name="Рисунок 113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0146" y="2441460"/>
            <a:ext cx="1516001" cy="5336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9" name="Прямоугольник 38"/>
          <p:cNvSpPr/>
          <p:nvPr/>
        </p:nvSpPr>
        <p:spPr>
          <a:xfrm>
            <a:off x="93663" y="4940300"/>
            <a:ext cx="12044362" cy="33972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60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uz-Cyrl-UZ" sz="1600" b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йилда амалга ошириладиган ирригация ва мелиорация тадбирлари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808038" y="5695950"/>
            <a:ext cx="2687637" cy="21907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6" name="Прямая соединительная линия 5"/>
          <p:cNvCxnSpPr/>
          <p:nvPr/>
        </p:nvCxnSpPr>
        <p:spPr>
          <a:xfrm>
            <a:off x="5226050" y="666750"/>
            <a:ext cx="6350" cy="4256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Схема 7"/>
          <p:cNvGraphicFramePr/>
          <p:nvPr/>
        </p:nvGraphicFramePr>
        <p:xfrm>
          <a:off x="7732062" y="5323421"/>
          <a:ext cx="3545473" cy="1468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6" r:lo="rId27" r:qs="rId28" r:cs="rId29"/>
          </a:graphicData>
        </a:graphic>
      </p:graphicFrame>
      <p:sp>
        <p:nvSpPr>
          <p:cNvPr id="51" name="Скругленный прямоугольник 50"/>
          <p:cNvSpPr/>
          <p:nvPr/>
        </p:nvSpPr>
        <p:spPr>
          <a:xfrm>
            <a:off x="4140200" y="5324475"/>
            <a:ext cx="3592513" cy="14859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10,1</a:t>
            </a:r>
            <a:r>
              <a:rPr lang="uz-Cyrl-UZ" sz="14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400" b="1" noProof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</a:t>
            </a:r>
            <a:r>
              <a:rPr lang="uz-Cyrl-UZ" sz="14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4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коллектор тармоқларини </a:t>
            </a:r>
            <a:r>
              <a:rPr lang="uz-Cyrl-UZ" sz="14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қуриш ва реконструкция қилинади</a:t>
            </a:r>
            <a:endParaRPr lang="ru-RU" sz="1400" dirty="0"/>
          </a:p>
        </p:txBody>
      </p:sp>
      <p:pic>
        <p:nvPicPr>
          <p:cNvPr id="53" name="Picture 3" descr="C:\Users\RUS-9900\Downloads\Telegram Desktop\photo_2021-07-23_13-43-54.jpg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62838" y="1580918"/>
            <a:ext cx="1551409" cy="4797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71618" y="3109101"/>
            <a:ext cx="1520003" cy="6687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cxnSp>
        <p:nvCxnSpPr>
          <p:cNvPr id="47" name="Прямая соединительная линия 46"/>
          <p:cNvCxnSpPr/>
          <p:nvPr/>
        </p:nvCxnSpPr>
        <p:spPr>
          <a:xfrm>
            <a:off x="8696325" y="681038"/>
            <a:ext cx="12700" cy="4473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33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8758890" y="1788901"/>
            <a:ext cx="1311321" cy="8069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8" name="Прямоугольник 37"/>
          <p:cNvSpPr/>
          <p:nvPr/>
        </p:nvSpPr>
        <p:spPr>
          <a:xfrm>
            <a:off x="1692275" y="1023938"/>
            <a:ext cx="1173163" cy="246062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60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9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Мавжуд</a:t>
            </a:r>
            <a:r>
              <a:rPr lang="uz-Cyrl-UZ" sz="10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086100" y="954088"/>
            <a:ext cx="2106613" cy="214312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60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8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2025-2029 </a:t>
            </a:r>
            <a:r>
              <a:rPr lang="uz-Cyrl-UZ" sz="8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йилларда  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684338" y="1346200"/>
            <a:ext cx="1173162" cy="246063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60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0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0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990</a:t>
            </a:r>
            <a:r>
              <a:rPr lang="uz-Cyrl-UZ" sz="10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0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1684338" y="1704975"/>
            <a:ext cx="1173162" cy="246063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60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2217</a:t>
            </a:r>
            <a:r>
              <a:rPr lang="uz-Cyrl-UZ" sz="10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0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дона 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1677988" y="2462213"/>
            <a:ext cx="1173162" cy="246062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60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5900 </a:t>
            </a:r>
            <a:r>
              <a:rPr lang="uz-Cyrl-UZ" sz="10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</a:t>
            </a:r>
            <a:endParaRPr lang="uz-Cyrl-UZ" sz="10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677988" y="3443288"/>
            <a:ext cx="1173162" cy="246062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60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114</a:t>
            </a:r>
            <a:r>
              <a:rPr lang="uz-Cyrl-UZ" sz="10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z-Cyrl-UZ" sz="10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дона 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1682750" y="2986088"/>
            <a:ext cx="1173163" cy="246062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960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1423 </a:t>
            </a:r>
            <a:r>
              <a:rPr lang="uz-Cyrl-UZ" sz="100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дона</a:t>
            </a:r>
            <a:endParaRPr lang="uz-Cyrl-UZ" sz="10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71" name="Прямоугольник 2"/>
          <p:cNvSpPr>
            <a:spLocks noChangeArrowheads="1"/>
          </p:cNvSpPr>
          <p:nvPr/>
        </p:nvSpPr>
        <p:spPr bwMode="auto">
          <a:xfrm>
            <a:off x="11139488" y="5381625"/>
            <a:ext cx="11080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z-Cyrl-UZ" sz="1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Жами </a:t>
            </a:r>
          </a:p>
          <a:p>
            <a:pPr algn="ctr"/>
            <a:r>
              <a:rPr lang="uz-Cyrl-UZ" sz="1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150 млрд.сўм маблағ талаб этилади </a:t>
            </a:r>
            <a:endParaRPr lang="uz-Cyrl-UZ" sz="1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8678863" y="4403725"/>
            <a:ext cx="3459162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60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05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105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z-Cyrl-UZ" sz="105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105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uz-Cyrl-UZ" sz="105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05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йилларда давлат хусусий шерикчилиги асосида </a:t>
            </a:r>
            <a:r>
              <a:rPr lang="uz-Cyrl-UZ" sz="1050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uz-Cyrl-UZ" sz="105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050" b="1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сув хўжалиги объектларини босқичма-босқич кластер корхоналарига ўтказиб берилади</a:t>
            </a:r>
            <a:endParaRPr lang="uz-Cyrl-UZ" sz="1200" b="1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73" name="TextBox 49"/>
          <p:cNvSpPr txBox="1">
            <a:spLocks noChangeArrowheads="1"/>
          </p:cNvSpPr>
          <p:nvPr/>
        </p:nvSpPr>
        <p:spPr bwMode="auto">
          <a:xfrm>
            <a:off x="749300" y="4763"/>
            <a:ext cx="12636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z-Cyrl-UZ" sz="900" b="1">
                <a:solidFill>
                  <a:schemeClr val="bg1"/>
                </a:solidFill>
                <a:latin typeface="Calibri" pitchFamily="34" charset="0"/>
              </a:rPr>
              <a:t>ЎЗБЕКИСТОН РЕСПУБЛИКАСИ </a:t>
            </a:r>
          </a:p>
          <a:p>
            <a:r>
              <a:rPr lang="uz-Cyrl-UZ" sz="900" b="1">
                <a:solidFill>
                  <a:schemeClr val="bg1"/>
                </a:solidFill>
                <a:latin typeface="Calibri" pitchFamily="34" charset="0"/>
              </a:rPr>
              <a:t>БУХОРО ВИЛОЯТ ҲОКИМЛИГИ</a:t>
            </a:r>
            <a:endParaRPr lang="ru-RU" sz="9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6" name="Прямоугольник 18"/>
          <p:cNvSpPr>
            <a:spLocks noChangeArrowheads="1"/>
          </p:cNvSpPr>
          <p:nvPr/>
        </p:nvSpPr>
        <p:spPr bwMode="auto">
          <a:xfrm>
            <a:off x="1222375" y="131763"/>
            <a:ext cx="8853488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uz-Cyrl-UZ" altLang="ru-RU" sz="1300" b="1">
                <a:solidFill>
                  <a:schemeClr val="bg1"/>
                </a:solidFill>
                <a:latin typeface="Calibri" pitchFamily="34" charset="0"/>
              </a:rPr>
              <a:t>2022-2026 йилларда Андижон вилоятидаги кўп қаатли уйларни ҳолатини яхшилаш </a:t>
            </a:r>
            <a:endParaRPr lang="ru-RU" altLang="ru-RU" sz="13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7" name="Прямоугольник 56">
            <a:extLst>
              <a:ext uri="{FF2B5EF4-FFF2-40B4-BE49-F238E27FC236}"/>
            </a:extLst>
          </p:cNvPr>
          <p:cNvSpPr/>
          <p:nvPr/>
        </p:nvSpPr>
        <p:spPr>
          <a:xfrm>
            <a:off x="-34925" y="-11113"/>
            <a:ext cx="12192000" cy="666751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00B0F0">
                  <a:lumMod val="78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uz-Cyrl-UZ" sz="23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pSp>
        <p:nvGrpSpPr>
          <p:cNvPr id="58" name="Группа 51">
            <a:extLst>
              <a:ext uri="{FF2B5EF4-FFF2-40B4-BE49-F238E27FC236}"/>
            </a:extLst>
          </p:cNvPr>
          <p:cNvGrpSpPr/>
          <p:nvPr/>
        </p:nvGrpSpPr>
        <p:grpSpPr>
          <a:xfrm>
            <a:off x="118225" y="-1713"/>
            <a:ext cx="11038231" cy="608730"/>
            <a:chOff x="123818" y="406878"/>
            <a:chExt cx="10886727" cy="569978"/>
          </a:xfrm>
          <a:gradFill>
            <a:gsLst>
              <a:gs pos="0">
                <a:srgbClr val="002060">
                  <a:alpha val="92000"/>
                </a:srgbClr>
              </a:gs>
              <a:gs pos="100000">
                <a:srgbClr val="0070C0"/>
              </a:gs>
            </a:gsLst>
            <a:lin ang="10800000" scaled="1"/>
          </a:gradFill>
        </p:grpSpPr>
        <p:pic>
          <p:nvPicPr>
            <p:cNvPr id="59" name="Picture 2">
              <a:extLst>
                <a:ext uri="{FF2B5EF4-FFF2-40B4-BE49-F238E27FC236}"/>
              </a:extLst>
            </p:cNvPr>
            <p:cNvPicPr>
              <a:picLocks noChangeAspect="1" noChangeArrowheads="1"/>
            </p:cNvPicPr>
            <p:nvPr/>
          </p:nvPicPr>
          <p:blipFill>
            <a:blip r:embed="rId34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123818" y="406878"/>
              <a:ext cx="593345" cy="5699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</p:pic>
        <p:sp>
          <p:nvSpPr>
            <p:cNvPr id="61" name="TextBox 60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2127689" y="490444"/>
              <a:ext cx="8882856" cy="37463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958357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z-Cyrl-UZ" sz="2000" b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2025-2029 ЙИЛЛАРДА ИРРИГАЦИЯ ВА МЕЛИОРАЦИЯ ТАДБИРЛАРИ </a:t>
              </a:r>
            </a:p>
          </p:txBody>
        </p:sp>
      </p:grpSp>
      <p:sp>
        <p:nvSpPr>
          <p:cNvPr id="62" name="Капля 61"/>
          <p:cNvSpPr/>
          <p:nvPr/>
        </p:nvSpPr>
        <p:spPr>
          <a:xfrm>
            <a:off x="11536363" y="49213"/>
            <a:ext cx="549275" cy="547687"/>
          </a:xfrm>
          <a:prstGeom prst="teardrop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14378" name="TextBox 62"/>
          <p:cNvSpPr txBox="1">
            <a:spLocks noChangeArrowheads="1"/>
          </p:cNvSpPr>
          <p:nvPr/>
        </p:nvSpPr>
        <p:spPr bwMode="auto">
          <a:xfrm>
            <a:off x="11552238" y="39688"/>
            <a:ext cx="5508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z-Cyrl-UZ" sz="2800" b="1">
                <a:latin typeface="Calibri" pitchFamily="34" charset="0"/>
              </a:rPr>
              <a:t>2</a:t>
            </a:r>
            <a:r>
              <a:rPr lang="ru-RU" sz="2800" b="1">
                <a:latin typeface="Calibri" pitchFamily="34" charset="0"/>
              </a:rPr>
              <a:t>3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101600" y="5353050"/>
            <a:ext cx="3592513" cy="145732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noProof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58,2</a:t>
            </a:r>
            <a:r>
              <a:rPr lang="uz-Cyrl-UZ" sz="1400" b="1" kern="0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400" b="1" kern="0" noProof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</a:t>
            </a:r>
            <a:r>
              <a:rPr lang="uz-Cyrl-UZ" sz="1400" b="1" kern="0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суғориш тармоқларини қуриш ва реконструкция қилинади</a:t>
            </a:r>
            <a:endParaRPr lang="ru-RU" sz="1400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705850" y="2746375"/>
            <a:ext cx="342582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srgbClr val="0070C0"/>
                </a:solidFill>
                <a:latin typeface="+mn-lt"/>
              </a:rPr>
              <a:t>2025 </a:t>
            </a:r>
            <a:r>
              <a:rPr lang="ru-RU" sz="1200" b="1" kern="0" dirty="0" err="1">
                <a:solidFill>
                  <a:srgbClr val="0070C0"/>
                </a:solidFill>
                <a:latin typeface="+mn-lt"/>
              </a:rPr>
              <a:t>йилда</a:t>
            </a:r>
            <a:r>
              <a:rPr lang="ru-RU" sz="1200" b="1" kern="0" dirty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1200" b="1" kern="0" dirty="0" err="1">
                <a:solidFill>
                  <a:srgbClr val="0070C0"/>
                </a:solidFill>
                <a:latin typeface="+mn-lt"/>
              </a:rPr>
              <a:t>сувни</a:t>
            </a:r>
            <a:r>
              <a:rPr lang="ru-RU" sz="1200" b="1" kern="0" dirty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1200" b="1" kern="0" dirty="0" err="1">
                <a:solidFill>
                  <a:srgbClr val="0070C0"/>
                </a:solidFill>
                <a:latin typeface="+mn-lt"/>
              </a:rPr>
              <a:t>тежовчи</a:t>
            </a:r>
            <a:r>
              <a:rPr lang="ru-RU" sz="1200" b="1" kern="0" dirty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1200" b="1" kern="0" dirty="0" err="1">
                <a:solidFill>
                  <a:srgbClr val="0070C0"/>
                </a:solidFill>
                <a:latin typeface="+mn-lt"/>
              </a:rPr>
              <a:t>технологияларини</a:t>
            </a:r>
            <a:r>
              <a:rPr lang="ru-RU" sz="1200" b="1" kern="0" dirty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1200" b="1" kern="0" dirty="0" err="1">
                <a:solidFill>
                  <a:srgbClr val="0070C0"/>
                </a:solidFill>
                <a:latin typeface="+mn-lt"/>
              </a:rPr>
              <a:t>жорий</a:t>
            </a:r>
            <a:r>
              <a:rPr lang="ru-RU" sz="1200" b="1" kern="0" dirty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1200" b="1" kern="0" dirty="0" err="1">
                <a:solidFill>
                  <a:srgbClr val="0070C0"/>
                </a:solidFill>
                <a:latin typeface="+mn-lt"/>
              </a:rPr>
              <a:t>этиш</a:t>
            </a:r>
            <a:r>
              <a:rPr lang="ru-RU" sz="1200" b="1" kern="0" dirty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1200" b="1" kern="0" dirty="0" err="1">
                <a:solidFill>
                  <a:srgbClr val="0070C0"/>
                </a:solidFill>
                <a:latin typeface="+mn-lt"/>
              </a:rPr>
              <a:t>майдонлари</a:t>
            </a:r>
            <a:r>
              <a:rPr lang="ru-RU" sz="1200" b="1" kern="0" dirty="0">
                <a:solidFill>
                  <a:srgbClr val="0070C0"/>
                </a:solidFill>
                <a:latin typeface="+mn-lt"/>
              </a:rPr>
              <a:t>,</a:t>
            </a:r>
            <a:r>
              <a:rPr lang="ru-RU" sz="1200" b="1" kern="0" dirty="0">
                <a:solidFill>
                  <a:srgbClr val="FF0000"/>
                </a:solidFill>
                <a:latin typeface="+mn-lt"/>
              </a:rPr>
              <a:t> 16000 </a:t>
            </a:r>
            <a:r>
              <a:rPr lang="ru-RU" sz="1200" b="1" kern="0" dirty="0">
                <a:solidFill>
                  <a:srgbClr val="0070C0"/>
                </a:solidFill>
                <a:latin typeface="+mn-lt"/>
              </a:rPr>
              <a:t>гектар</a:t>
            </a:r>
          </a:p>
        </p:txBody>
      </p:sp>
      <p:graphicFrame>
        <p:nvGraphicFramePr>
          <p:cNvPr id="14381" name="Диаграмма 51"/>
          <p:cNvGraphicFramePr>
            <a:graphicFrameLocks/>
          </p:cNvGraphicFramePr>
          <p:nvPr/>
        </p:nvGraphicFramePr>
        <p:xfrm>
          <a:off x="8742363" y="3132138"/>
          <a:ext cx="3332162" cy="1363662"/>
        </p:xfrm>
        <a:graphic>
          <a:graphicData uri="http://schemas.openxmlformats.org/presentationml/2006/ole">
            <p:oleObj spid="_x0000_s14381" r:id="rId35" imgW="3334801" imgH="1365622" progId="Excel.Chart.8">
              <p:embed/>
            </p:oleObj>
          </a:graphicData>
        </a:graphic>
      </p:graphicFrame>
      <p:sp>
        <p:nvSpPr>
          <p:cNvPr id="14382" name="Rectangle 46"/>
          <p:cNvSpPr>
            <a:spLocks noChangeArrowheads="1"/>
          </p:cNvSpPr>
          <p:nvPr/>
        </p:nvSpPr>
        <p:spPr bwMode="auto">
          <a:xfrm>
            <a:off x="8804275" y="998538"/>
            <a:ext cx="33877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900" b="1">
                <a:solidFill>
                  <a:srgbClr val="FA6E36"/>
                </a:solidFill>
              </a:rPr>
              <a:t>120,0</a:t>
            </a:r>
            <a:r>
              <a:rPr lang="ru-RU" sz="900" b="1">
                <a:solidFill>
                  <a:schemeClr val="accent1"/>
                </a:solidFill>
              </a:rPr>
              <a:t> </a:t>
            </a:r>
            <a:r>
              <a:rPr lang="uz-Cyrl-UZ" sz="900" b="1">
                <a:solidFill>
                  <a:schemeClr val="accent1"/>
                </a:solidFill>
              </a:rPr>
              <a:t> минг гектар</a:t>
            </a:r>
            <a:r>
              <a:rPr lang="uz-Cyrl-UZ" sz="900"/>
              <a:t> майдонда ер ости сизот сувларни 2-2.5 метр оралиқда  бир маромда ушлаб туриш таъминланади</a:t>
            </a:r>
            <a:endParaRPr lang="ru-RU" sz="900"/>
          </a:p>
          <a:p>
            <a:pPr algn="just"/>
            <a:r>
              <a:rPr lang="en-US" sz="900" b="1"/>
              <a:t>68,5</a:t>
            </a:r>
            <a:r>
              <a:rPr lang="uz-Cyrl-UZ" sz="900" b="1"/>
              <a:t> </a:t>
            </a:r>
            <a:r>
              <a:rPr lang="uz-Cyrl-UZ" sz="900" b="1">
                <a:solidFill>
                  <a:schemeClr val="accent1"/>
                </a:solidFill>
              </a:rPr>
              <a:t>минг гектар</a:t>
            </a:r>
            <a:r>
              <a:rPr lang="uz-Cyrl-UZ" sz="900"/>
              <a:t> майдоннинг мелиоратив ҳолати барқарорлашади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160</Words>
  <Application>Microsoft Office PowerPoint</Application>
  <PresentationFormat>Произвольный</PresentationFormat>
  <Paragraphs>30</Paragraphs>
  <Slides>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Calibri</vt:lpstr>
      <vt:lpstr>Arial</vt:lpstr>
      <vt:lpstr>Calibri Light</vt:lpstr>
      <vt:lpstr>Times New Roman</vt:lpstr>
      <vt:lpstr>Тема Office</vt:lpstr>
      <vt:lpstr>Диаграмма Microsoft Excel</vt:lpstr>
      <vt:lpstr>Слайд 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Ulugbek</cp:lastModifiedBy>
  <cp:revision>139</cp:revision>
  <dcterms:created xsi:type="dcterms:W3CDTF">2021-11-12T06:10:19Z</dcterms:created>
  <dcterms:modified xsi:type="dcterms:W3CDTF">2024-10-17T14:46:09Z</dcterms:modified>
</cp:coreProperties>
</file>